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Oswald Regular"/>
      <p:regular r:id="rId11"/>
      <p:bold r:id="rId12"/>
    </p:embeddedFont>
    <p:embeddedFont>
      <p:font typeface="Poppins"/>
      <p:regular r:id="rId13"/>
      <p:bold r:id="rId14"/>
      <p:italic r:id="rId15"/>
      <p:boldItalic r:id="rId16"/>
    </p:embeddedFont>
    <p:embeddedFont>
      <p:font typeface="Poppins Light"/>
      <p:regular r:id="rId17"/>
      <p:bold r:id="rId18"/>
      <p:italic r:id="rId19"/>
      <p:boldItalic r:id="rId20"/>
    </p:embeddedFont>
    <p:embeddedFont>
      <p:font typeface="Permanent Marker"/>
      <p:regular r:id="rId21"/>
    </p:embeddedFont>
    <p:embeddedFont>
      <p:font typeface="Poppins SemiBold"/>
      <p:regular r:id="rId22"/>
      <p:bold r:id="rId23"/>
      <p:italic r:id="rId24"/>
      <p:boldItalic r:id="rId25"/>
    </p:embeddedFont>
    <p:embeddedFont>
      <p:font typeface="Advent Pro Light"/>
      <p:regular r:id="rId26"/>
      <p:bold r:id="rId27"/>
    </p:embeddedFont>
    <p:embeddedFont>
      <p:font typeface="Poppins ExtraBold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2880">
          <p15:clr>
            <a:srgbClr val="9AA0A6"/>
          </p15:clr>
        </p15:guide>
        <p15:guide id="2" orient="horz" pos="2901">
          <p15:clr>
            <a:srgbClr val="9AA0A6"/>
          </p15:clr>
        </p15:guide>
        <p15:guide id="3" pos="456">
          <p15:clr>
            <a:srgbClr val="9AA0A6"/>
          </p15:clr>
        </p15:guide>
        <p15:guide id="4" pos="5304">
          <p15:clr>
            <a:srgbClr val="9AA0A6"/>
          </p15:clr>
        </p15:guide>
        <p15:guide id="5" pos="4122">
          <p15:clr>
            <a:srgbClr val="9AA0A6"/>
          </p15:clr>
        </p15:guide>
        <p15:guide id="6" pos="1638">
          <p15:clr>
            <a:srgbClr val="9AA0A6"/>
          </p15:clr>
        </p15:guide>
        <p15:guide id="7" orient="horz" pos="257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/>
        <p:guide pos="2901" orient="horz"/>
        <p:guide pos="456"/>
        <p:guide pos="5304"/>
        <p:guide pos="4122"/>
        <p:guide pos="1638"/>
        <p:guide pos="25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Light-boldItalic.fntdata"/><Relationship Id="rId22" Type="http://schemas.openxmlformats.org/officeDocument/2006/relationships/font" Target="fonts/PoppinsSemiBold-regular.fntdata"/><Relationship Id="rId21" Type="http://schemas.openxmlformats.org/officeDocument/2006/relationships/font" Target="fonts/PermanentMarker-regular.fntdata"/><Relationship Id="rId24" Type="http://schemas.openxmlformats.org/officeDocument/2006/relationships/font" Target="fonts/PoppinsSemiBold-italic.fntdata"/><Relationship Id="rId23" Type="http://schemas.openxmlformats.org/officeDocument/2006/relationships/font" Target="fonts/PoppinsSemiBold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dventProLight-regular.fntdata"/><Relationship Id="rId25" Type="http://schemas.openxmlformats.org/officeDocument/2006/relationships/font" Target="fonts/PoppinsSemiBold-boldItalic.fntdata"/><Relationship Id="rId28" Type="http://schemas.openxmlformats.org/officeDocument/2006/relationships/font" Target="fonts/PoppinsExtraBold-bold.fntdata"/><Relationship Id="rId27" Type="http://schemas.openxmlformats.org/officeDocument/2006/relationships/font" Target="fonts/AdventPro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oppinsExtraBold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font" Target="fonts/OswaldRegular-regular.fntdata"/><Relationship Id="rId10" Type="http://schemas.openxmlformats.org/officeDocument/2006/relationships/slide" Target="slides/slide5.xml"/><Relationship Id="rId13" Type="http://schemas.openxmlformats.org/officeDocument/2006/relationships/font" Target="fonts/Poppins-regular.fntdata"/><Relationship Id="rId12" Type="http://schemas.openxmlformats.org/officeDocument/2006/relationships/font" Target="fonts/OswaldRegular-bold.fntdata"/><Relationship Id="rId15" Type="http://schemas.openxmlformats.org/officeDocument/2006/relationships/font" Target="fonts/Poppins-italic.fntdata"/><Relationship Id="rId14" Type="http://schemas.openxmlformats.org/officeDocument/2006/relationships/font" Target="fonts/Poppins-bold.fntdata"/><Relationship Id="rId17" Type="http://schemas.openxmlformats.org/officeDocument/2006/relationships/font" Target="fonts/PoppinsLight-regular.fntdata"/><Relationship Id="rId16" Type="http://schemas.openxmlformats.org/officeDocument/2006/relationships/font" Target="fonts/Poppins-boldItalic.fntdata"/><Relationship Id="rId19" Type="http://schemas.openxmlformats.org/officeDocument/2006/relationships/font" Target="fonts/PoppinsLight-italic.fntdata"/><Relationship Id="rId18" Type="http://schemas.openxmlformats.org/officeDocument/2006/relationships/font" Target="fonts/PoppinsLight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05" name="Shape 9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6" name="Google Shape;910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7" name="Google Shape;910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12" name="Shape 9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" name="Google Shape;9113;g6ad1349293_0_4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4" name="Google Shape;9114;g6ad1349293_0_4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48" name="Shape 9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9" name="Google Shape;9149;g6b12ef3f49_0_19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0" name="Google Shape;9150;g6b12ef3f49_0_19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0" name="Shape 9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1" name="Google Shape;9211;g8e0db8a86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2" name="Google Shape;9212;g8e0db8a86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66" name="Shape 9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7" name="Google Shape;9267;g6b368d4e4a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68" name="Google Shape;9268;g6b368d4e4a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2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739900" y="1430565"/>
            <a:ext cx="36642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492550" y="3121165"/>
            <a:ext cx="41589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6531844" y="-140930"/>
            <a:ext cx="1685899" cy="982051"/>
          </a:xfrm>
          <a:custGeom>
            <a:rect b="b" l="l" r="r" t="t"/>
            <a:pathLst>
              <a:path extrusionOk="0" h="23480" w="40306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027125" y="-1061650"/>
            <a:ext cx="2075899" cy="1797680"/>
          </a:xfrm>
          <a:custGeom>
            <a:rect b="b" l="l" r="r" t="t"/>
            <a:pathLst>
              <a:path extrusionOk="0" h="42981" w="4963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4" name="Google Shape;14;p2"/>
            <p:cNvSpPr/>
            <p:nvPr/>
          </p:nvSpPr>
          <p:spPr>
            <a:xfrm>
              <a:off x="7132475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4100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975775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97400" y="22127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6755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289175" y="22127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10800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8190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74070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6623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584000" y="22127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505625" y="22127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8240751" y="532575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278216" y="969619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8528581" y="1695921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8134532" y="135012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" name="Google Shape;30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31" name="Google Shape;31;p2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" name="Google Shape;64;p2"/>
          <p:cNvSpPr/>
          <p:nvPr/>
        </p:nvSpPr>
        <p:spPr>
          <a:xfrm>
            <a:off x="7873200" y="243452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2"/>
          <p:cNvSpPr/>
          <p:nvPr/>
        </p:nvSpPr>
        <p:spPr>
          <a:xfrm>
            <a:off x="8272456" y="2400472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8176927" y="2738255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8" name="Google Shape;68;p2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0" name="Google Shape;250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51" name="Google Shape;251;p2"/>
            <p:cNvSpPr/>
            <p:nvPr/>
          </p:nvSpPr>
          <p:spPr>
            <a:xfrm>
              <a:off x="60466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067350" y="433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0933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166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399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160650" y="433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1866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0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332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2566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27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0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23950" y="433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4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37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39660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1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44325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4665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2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466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067350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09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166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399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160650" y="431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1866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067350" y="43517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0933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166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399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1606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1866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0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332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2566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27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0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239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4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37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39660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41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44325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0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332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2566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27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0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23950" y="431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4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37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39660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1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4325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64665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487275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5999975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2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466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067350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09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166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399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1606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1866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0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332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2566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27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0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239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4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37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39660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1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4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4665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6487275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51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5999975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2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466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067350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09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166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399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1606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1866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0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332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2566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27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0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239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4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37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39660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1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4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4665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6487275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651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597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5999975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2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4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067350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09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166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399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1606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1866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0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332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2566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27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0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239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4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37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39660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1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4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4665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6487275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651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597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5999975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2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4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067350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09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166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399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1606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1866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0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332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2566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27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0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239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4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37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39660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1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4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4665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6487275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651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5332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597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599997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2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4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067350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09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166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399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1606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1866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0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332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2566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27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0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239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4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37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3966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1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4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4665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6487275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651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5332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597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599997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2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4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067350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09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166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399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1606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1866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0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332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2566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27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0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239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4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37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3966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1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4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4665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6487275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651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5332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597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599997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2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4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067350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09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166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399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1606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1866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0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332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2566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27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0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239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4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37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3966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1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4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4665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6487275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651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5332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7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59300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599997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2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4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067350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09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166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399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1606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1866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0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332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2566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27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0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239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4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37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3966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1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4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4665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64872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651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300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5332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597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599997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2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4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067350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09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166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399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1606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1866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0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332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2566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27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0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239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4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37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3966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1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4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4665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64872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651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300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5332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597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99997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2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4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067350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09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166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399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1606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1866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0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332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2566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27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0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239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4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37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3966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1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4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4665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64872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651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300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5332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597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599997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2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4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067350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09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166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399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1606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1866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0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332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2566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27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0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239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4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37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3966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1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4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4665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64872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651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300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5332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597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599997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2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4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067350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09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166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399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160650" y="407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1866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0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332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2566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27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0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23950" y="40715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4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37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3966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1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4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4665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6487275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651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300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5332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597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599997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2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4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067350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09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166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399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1606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1866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0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332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2566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27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0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239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4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37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3966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1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4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4665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6487275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651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5332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7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59300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599997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2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4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067350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09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166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399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1606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1866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0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332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2566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27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0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239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4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37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3966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1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4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4665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64872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651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5332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597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599997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2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4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067350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09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166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399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1606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1866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0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332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2566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27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0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239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4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37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3966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1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4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4665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6487275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651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5332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597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599997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2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4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067350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09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166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399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1606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1866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0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332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2566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27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0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239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4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37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3966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1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4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4665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6487275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651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5332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597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599997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2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4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067350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09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166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399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1606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1866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0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332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2566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27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0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239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4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37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3966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1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4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4665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6487275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651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597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5999975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2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4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067350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09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166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399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1606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1866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0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332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2566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27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0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239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4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37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39660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1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4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4665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487275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651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597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5999975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2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4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067350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09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166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399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1606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1866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0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332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2566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27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0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239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4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37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39660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1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4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4665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6487275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51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5999975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2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466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067350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09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166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399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1606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1866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0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332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2566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27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0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239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4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37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39660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1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4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4665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6487275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51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5999975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2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466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067350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09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166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399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1606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1866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0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332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2566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27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0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239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4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37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39660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1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4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4665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487275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51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2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466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067350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09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166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399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1606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1866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0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332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2566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27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0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239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4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37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39660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1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4325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4665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487275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466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067350" y="38514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0933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166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399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1606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1866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0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332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2566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27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0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239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4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37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39660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1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44325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4665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067350" y="38314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0933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166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399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1606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1866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0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332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2566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27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0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239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4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37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39660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41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44325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0933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166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399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1606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1866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0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332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2566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27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0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239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4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37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396600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41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399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1606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18662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0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332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2566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27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0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239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3499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37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18662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0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3327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25660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27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3032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323950" y="37713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399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1606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18662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0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332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2566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27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0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239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3499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37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0933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166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399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606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1866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18662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0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3327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25660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27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3032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323950" y="441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0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332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2566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27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0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239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4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37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396600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41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365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365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599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805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365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599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805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365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599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805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365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599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805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365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599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80575" y="40715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365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599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80600" y="4051525"/>
              <a:ext cx="18225" cy="15650"/>
            </a:xfrm>
            <a:custGeom>
              <a:rect b="b" l="l" r="r" t="t"/>
              <a:pathLst>
                <a:path extrusionOk="0" h="626" w="729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365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599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805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599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65365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65365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" name="Google Shape;988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9" name="Google Shape;989;p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1" name="Google Shape;1001;p2"/>
          <p:cNvSpPr/>
          <p:nvPr/>
        </p:nvSpPr>
        <p:spPr>
          <a:xfrm>
            <a:off x="4370697" y="4177725"/>
            <a:ext cx="3232040" cy="3232125"/>
          </a:xfrm>
          <a:custGeom>
            <a:rect b="b" l="l" r="r" t="t"/>
            <a:pathLst>
              <a:path extrusionOk="0" h="76050" w="76048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2" name="Google Shape;1002;p2"/>
          <p:cNvSpPr/>
          <p:nvPr/>
        </p:nvSpPr>
        <p:spPr>
          <a:xfrm>
            <a:off x="3631386" y="4527363"/>
            <a:ext cx="1900005" cy="1900005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" name="Google Shape;1003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4" name="Google Shape;1004;p2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2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2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8" name="Google Shape;1738;p2"/>
          <p:cNvSpPr/>
          <p:nvPr/>
        </p:nvSpPr>
        <p:spPr>
          <a:xfrm>
            <a:off x="134148" y="4324586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0" y="419083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52062" y="458928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1" name="Google Shape;1741;p2"/>
          <p:cNvSpPr/>
          <p:nvPr/>
        </p:nvSpPr>
        <p:spPr>
          <a:xfrm>
            <a:off x="-244675" y="1453189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2" name="Google Shape;1742;p2"/>
          <p:cNvSpPr/>
          <p:nvPr/>
        </p:nvSpPr>
        <p:spPr>
          <a:xfrm>
            <a:off x="678022" y="223031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3" name="Google Shape;1743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4" name="Google Shape;1744;p2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2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2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8" name="Google Shape;1748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9" name="Google Shape;1749;p2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2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2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5" name="Google Shape;1785;p2"/>
          <p:cNvSpPr/>
          <p:nvPr/>
        </p:nvSpPr>
        <p:spPr>
          <a:xfrm>
            <a:off x="531775" y="-489552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6" name="Google Shape;1786;p2"/>
          <p:cNvSpPr/>
          <p:nvPr/>
        </p:nvSpPr>
        <p:spPr>
          <a:xfrm>
            <a:off x="796150" y="-506867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7" name="Google Shape;1787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8" name="Google Shape;1788;p2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2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2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2" name="Google Shape;2522;p2"/>
          <p:cNvSpPr/>
          <p:nvPr/>
        </p:nvSpPr>
        <p:spPr>
          <a:xfrm>
            <a:off x="2492561" y="-1061662"/>
            <a:ext cx="1900005" cy="1900005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3" name="Google Shape;2523;p2"/>
          <p:cNvSpPr/>
          <p:nvPr/>
        </p:nvSpPr>
        <p:spPr>
          <a:xfrm>
            <a:off x="3796563" y="285639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4" name="Google Shape;2524;p2"/>
          <p:cNvSpPr/>
          <p:nvPr/>
        </p:nvSpPr>
        <p:spPr>
          <a:xfrm>
            <a:off x="5221247" y="223854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25" name="Google Shape;2525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6" name="Google Shape;2526;p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2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2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38" name="Google Shape;2538;p2"/>
          <p:cNvSpPr/>
          <p:nvPr/>
        </p:nvSpPr>
        <p:spPr>
          <a:xfrm>
            <a:off x="8421482" y="4766695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2"/>
        </a:solidFill>
      </p:bgPr>
    </p:bg>
    <p:spTree>
      <p:nvGrpSpPr>
        <p:cNvPr id="5050" name="Shape 50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1" name="Google Shape;5051;p11"/>
          <p:cNvSpPr/>
          <p:nvPr/>
        </p:nvSpPr>
        <p:spPr>
          <a:xfrm>
            <a:off x="833400" y="1753500"/>
            <a:ext cx="7477200" cy="339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2" name="Google Shape;5052;p11"/>
          <p:cNvSpPr txBox="1"/>
          <p:nvPr>
            <p:ph hasCustomPrompt="1" type="title"/>
          </p:nvPr>
        </p:nvSpPr>
        <p:spPr>
          <a:xfrm>
            <a:off x="311700" y="2317375"/>
            <a:ext cx="8520600" cy="12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53" name="Google Shape;5053;p11"/>
          <p:cNvSpPr txBox="1"/>
          <p:nvPr>
            <p:ph idx="1" type="body"/>
          </p:nvPr>
        </p:nvSpPr>
        <p:spPr>
          <a:xfrm>
            <a:off x="311700" y="3609425"/>
            <a:ext cx="85206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54" name="Shape 50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AND_TWO_COLUMNS_1">
    <p:bg>
      <p:bgPr>
        <a:solidFill>
          <a:schemeClr val="lt1"/>
        </a:solidFill>
      </p:bgPr>
    </p:bg>
    <p:spTree>
      <p:nvGrpSpPr>
        <p:cNvPr id="5055" name="Shape 5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6" name="Google Shape;5056;p13"/>
          <p:cNvSpPr txBox="1"/>
          <p:nvPr>
            <p:ph idx="1" type="body"/>
          </p:nvPr>
        </p:nvSpPr>
        <p:spPr>
          <a:xfrm>
            <a:off x="748400" y="1078650"/>
            <a:ext cx="6736200" cy="33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057" name="Google Shape;5057;p13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F4D53"/>
              </a:buClr>
              <a:buSzPts val="1800"/>
              <a:buFont typeface="Poppins"/>
              <a:buNone/>
              <a:defRPr b="1" sz="1800">
                <a:solidFill>
                  <a:srgbClr val="3F4D53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IG_NUMBER_1">
    <p:spTree>
      <p:nvGrpSpPr>
        <p:cNvPr id="5058" name="Shape 5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9" name="Google Shape;5059;p14"/>
          <p:cNvSpPr txBox="1"/>
          <p:nvPr>
            <p:ph hasCustomPrompt="1" type="title"/>
          </p:nvPr>
        </p:nvSpPr>
        <p:spPr>
          <a:xfrm>
            <a:off x="158725" y="810277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0" name="Google Shape;5060;p14"/>
          <p:cNvSpPr txBox="1"/>
          <p:nvPr>
            <p:ph idx="2" type="title"/>
          </p:nvPr>
        </p:nvSpPr>
        <p:spPr>
          <a:xfrm>
            <a:off x="1642650" y="635805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61" name="Google Shape;5061;p14"/>
          <p:cNvSpPr txBox="1"/>
          <p:nvPr>
            <p:ph idx="1" type="subTitle"/>
          </p:nvPr>
        </p:nvSpPr>
        <p:spPr>
          <a:xfrm>
            <a:off x="1642650" y="969270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62" name="Google Shape;5062;p14"/>
          <p:cNvSpPr txBox="1"/>
          <p:nvPr>
            <p:ph hasCustomPrompt="1" idx="3" type="title"/>
          </p:nvPr>
        </p:nvSpPr>
        <p:spPr>
          <a:xfrm>
            <a:off x="158725" y="1913852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3" name="Google Shape;5063;p14"/>
          <p:cNvSpPr txBox="1"/>
          <p:nvPr>
            <p:ph idx="4" type="title"/>
          </p:nvPr>
        </p:nvSpPr>
        <p:spPr>
          <a:xfrm>
            <a:off x="1642650" y="1739379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64" name="Google Shape;5064;p14"/>
          <p:cNvSpPr txBox="1"/>
          <p:nvPr>
            <p:ph idx="5" type="subTitle"/>
          </p:nvPr>
        </p:nvSpPr>
        <p:spPr>
          <a:xfrm>
            <a:off x="1642650" y="2072845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65" name="Google Shape;5065;p14"/>
          <p:cNvSpPr txBox="1"/>
          <p:nvPr>
            <p:ph hasCustomPrompt="1" idx="6" type="title"/>
          </p:nvPr>
        </p:nvSpPr>
        <p:spPr>
          <a:xfrm>
            <a:off x="158725" y="3017427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6" name="Google Shape;5066;p14"/>
          <p:cNvSpPr txBox="1"/>
          <p:nvPr>
            <p:ph idx="7" type="title"/>
          </p:nvPr>
        </p:nvSpPr>
        <p:spPr>
          <a:xfrm>
            <a:off x="1642650" y="2842955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67" name="Google Shape;5067;p14"/>
          <p:cNvSpPr txBox="1"/>
          <p:nvPr>
            <p:ph idx="8" type="subTitle"/>
          </p:nvPr>
        </p:nvSpPr>
        <p:spPr>
          <a:xfrm>
            <a:off x="1642650" y="3176420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68" name="Google Shape;5068;p14"/>
          <p:cNvSpPr txBox="1"/>
          <p:nvPr>
            <p:ph hasCustomPrompt="1" idx="9" type="title"/>
          </p:nvPr>
        </p:nvSpPr>
        <p:spPr>
          <a:xfrm>
            <a:off x="4614421" y="1576143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69" name="Google Shape;5069;p14"/>
          <p:cNvSpPr txBox="1"/>
          <p:nvPr>
            <p:ph idx="13" type="title"/>
          </p:nvPr>
        </p:nvSpPr>
        <p:spPr>
          <a:xfrm>
            <a:off x="6098346" y="1401670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70" name="Google Shape;5070;p14"/>
          <p:cNvSpPr txBox="1"/>
          <p:nvPr>
            <p:ph idx="14" type="subTitle"/>
          </p:nvPr>
        </p:nvSpPr>
        <p:spPr>
          <a:xfrm>
            <a:off x="6098346" y="1735136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71" name="Google Shape;5071;p14"/>
          <p:cNvSpPr txBox="1"/>
          <p:nvPr>
            <p:ph hasCustomPrompt="1" idx="15" type="title"/>
          </p:nvPr>
        </p:nvSpPr>
        <p:spPr>
          <a:xfrm>
            <a:off x="4614421" y="2679718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72" name="Google Shape;5072;p14"/>
          <p:cNvSpPr txBox="1"/>
          <p:nvPr>
            <p:ph idx="16" type="title"/>
          </p:nvPr>
        </p:nvSpPr>
        <p:spPr>
          <a:xfrm>
            <a:off x="6098346" y="2505245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73" name="Google Shape;5073;p14"/>
          <p:cNvSpPr txBox="1"/>
          <p:nvPr>
            <p:ph idx="17" type="subTitle"/>
          </p:nvPr>
        </p:nvSpPr>
        <p:spPr>
          <a:xfrm>
            <a:off x="6098346" y="2838711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74" name="Google Shape;5074;p14"/>
          <p:cNvSpPr txBox="1"/>
          <p:nvPr>
            <p:ph hasCustomPrompt="1" idx="18" type="title"/>
          </p:nvPr>
        </p:nvSpPr>
        <p:spPr>
          <a:xfrm>
            <a:off x="4614421" y="3783293"/>
            <a:ext cx="1320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75" name="Google Shape;5075;p14"/>
          <p:cNvSpPr txBox="1"/>
          <p:nvPr>
            <p:ph idx="19" type="title"/>
          </p:nvPr>
        </p:nvSpPr>
        <p:spPr>
          <a:xfrm>
            <a:off x="6098346" y="3608820"/>
            <a:ext cx="2808000" cy="4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76" name="Google Shape;5076;p14"/>
          <p:cNvSpPr txBox="1"/>
          <p:nvPr>
            <p:ph idx="20" type="subTitle"/>
          </p:nvPr>
        </p:nvSpPr>
        <p:spPr>
          <a:xfrm>
            <a:off x="6098346" y="3942286"/>
            <a:ext cx="24648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TITLE_AND_BODY_1">
    <p:spTree>
      <p:nvGrpSpPr>
        <p:cNvPr id="5077" name="Shape 5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8" name="Google Shape;5078;p15"/>
          <p:cNvSpPr/>
          <p:nvPr/>
        </p:nvSpPr>
        <p:spPr>
          <a:xfrm>
            <a:off x="4705950" y="1429175"/>
            <a:ext cx="4437900" cy="337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9" name="Google Shape;5079;p15"/>
          <p:cNvSpPr/>
          <p:nvPr/>
        </p:nvSpPr>
        <p:spPr>
          <a:xfrm>
            <a:off x="0" y="1429175"/>
            <a:ext cx="4437900" cy="337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0" name="Google Shape;5080;p15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081" name="Google Shape;5081;p15"/>
          <p:cNvSpPr txBox="1"/>
          <p:nvPr>
            <p:ph idx="2" type="title"/>
          </p:nvPr>
        </p:nvSpPr>
        <p:spPr>
          <a:xfrm>
            <a:off x="1055404" y="3313550"/>
            <a:ext cx="23271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82" name="Google Shape;5082;p15"/>
          <p:cNvSpPr txBox="1"/>
          <p:nvPr>
            <p:ph idx="1" type="subTitle"/>
          </p:nvPr>
        </p:nvSpPr>
        <p:spPr>
          <a:xfrm>
            <a:off x="1055399" y="4024575"/>
            <a:ext cx="23271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83" name="Google Shape;5083;p15"/>
          <p:cNvSpPr txBox="1"/>
          <p:nvPr>
            <p:ph idx="3" type="title"/>
          </p:nvPr>
        </p:nvSpPr>
        <p:spPr>
          <a:xfrm>
            <a:off x="5761362" y="3313550"/>
            <a:ext cx="23271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84" name="Google Shape;5084;p15"/>
          <p:cNvSpPr txBox="1"/>
          <p:nvPr>
            <p:ph idx="4" type="subTitle"/>
          </p:nvPr>
        </p:nvSpPr>
        <p:spPr>
          <a:xfrm>
            <a:off x="5761358" y="4024575"/>
            <a:ext cx="23271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MAIN_POINT_1">
    <p:bg>
      <p:bgPr>
        <a:solidFill>
          <a:schemeClr val="accent1"/>
        </a:solidFill>
      </p:bgPr>
    </p:bg>
    <p:spTree>
      <p:nvGrpSpPr>
        <p:cNvPr id="5085" name="Shape 5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86" name="Google Shape;5086;p16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5087" name="Google Shape;5087;p16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rect b="b" l="l" r="r" t="t"/>
              <a:pathLst>
                <a:path extrusionOk="0" h="8693" w="10037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16"/>
            <p:cNvSpPr/>
            <p:nvPr/>
          </p:nvSpPr>
          <p:spPr>
            <a:xfrm>
              <a:off x="7050408" y="3650816"/>
              <a:ext cx="1247936" cy="1094228"/>
            </a:xfrm>
            <a:custGeom>
              <a:rect b="b" l="l" r="r" t="t"/>
              <a:pathLst>
                <a:path extrusionOk="0" h="24667" w="28132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16"/>
            <p:cNvSpPr/>
            <p:nvPr/>
          </p:nvSpPr>
          <p:spPr>
            <a:xfrm>
              <a:off x="7702470" y="4049266"/>
              <a:ext cx="1247936" cy="1094228"/>
            </a:xfrm>
            <a:custGeom>
              <a:rect b="b" l="l" r="r" t="t"/>
              <a:pathLst>
                <a:path extrusionOk="0" h="24667" w="28132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16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rect b="b" l="l" r="r" t="t"/>
              <a:pathLst>
                <a:path extrusionOk="0" h="18546" w="21416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16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rect b="b" l="l" r="r" t="t"/>
              <a:pathLst>
                <a:path extrusionOk="0" h="6036" w="6623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092" name="Google Shape;5092;p16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5093" name="Google Shape;5093;p16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rect b="b" l="l" r="r" t="t"/>
                <a:pathLst>
                  <a:path extrusionOk="0" h="2236" w="2325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4" name="Google Shape;5094;p16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rect b="b" l="l" r="r" t="t"/>
                <a:pathLst>
                  <a:path extrusionOk="0" h="6058" w="6058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5" name="Google Shape;5095;p16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rect b="b" l="l" r="r" t="t"/>
                <a:pathLst>
                  <a:path extrusionOk="0" h="22575" w="22575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6" name="Google Shape;5096;p16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rect b="b" l="l" r="r" t="t"/>
                <a:pathLst>
                  <a:path extrusionOk="0" h="2237" w="2237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097" name="Google Shape;5097;p16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5098" name="Google Shape;5098;p16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99" name="Google Shape;5099;p16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0" name="Google Shape;5100;p16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1" name="Google Shape;5101;p16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2" name="Google Shape;5102;p16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3" name="Google Shape;5103;p16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4" name="Google Shape;5104;p16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5" name="Google Shape;5105;p16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6" name="Google Shape;5106;p16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7" name="Google Shape;5107;p16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8" name="Google Shape;5108;p16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09" name="Google Shape;5109;p16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0" name="Google Shape;5110;p16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1" name="Google Shape;5111;p16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2" name="Google Shape;5112;p16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3" name="Google Shape;5113;p16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4" name="Google Shape;5114;p16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5" name="Google Shape;5115;p16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6" name="Google Shape;5116;p16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7" name="Google Shape;5117;p16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8" name="Google Shape;5118;p16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19" name="Google Shape;5119;p16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0" name="Google Shape;5120;p16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1" name="Google Shape;5121;p16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2" name="Google Shape;5122;p16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3" name="Google Shape;5123;p16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rect b="b" l="l" r="r" t="t"/>
                <a:pathLst>
                  <a:path extrusionOk="0" h="504" w="586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4" name="Google Shape;5124;p16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5" name="Google Shape;5125;p16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6" name="Google Shape;5126;p16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7" name="Google Shape;5127;p16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8" name="Google Shape;5128;p16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9" name="Google Shape;5129;p16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rect b="b" l="l" r="r" t="t"/>
                <a:pathLst>
                  <a:path extrusionOk="0" h="502" w="587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0" name="Google Shape;5130;p16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rect b="b" l="l" r="r" t="t"/>
                <a:pathLst>
                  <a:path extrusionOk="0" h="503" w="587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1" name="Google Shape;5131;p16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rect b="b" l="l" r="r" t="t"/>
                <a:pathLst>
                  <a:path extrusionOk="0" h="504" w="587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2" name="Google Shape;5132;p16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rect b="b" l="l" r="r" t="t"/>
                <a:pathLst>
                  <a:path extrusionOk="0" h="503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3" name="Google Shape;5133;p16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rect b="b" l="l" r="r" t="t"/>
                <a:pathLst>
                  <a:path extrusionOk="0" h="502" w="586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34" name="Google Shape;5134;p16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5135" name="Google Shape;5135;p16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rect b="b" l="l" r="r" t="t"/>
                <a:pathLst>
                  <a:path extrusionOk="0" h="55702" w="55702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6" name="Google Shape;5136;p16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rect b="b" l="l" r="r" t="t"/>
                <a:pathLst>
                  <a:path extrusionOk="0" h="48425" w="51191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137" name="Google Shape;5137;p16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5138" name="Google Shape;5138;p16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39" name="Google Shape;5139;p16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0" name="Google Shape;5140;p16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1" name="Google Shape;5141;p16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2" name="Google Shape;5142;p16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3" name="Google Shape;5143;p16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4" name="Google Shape;5144;p16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5" name="Google Shape;5145;p16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6" name="Google Shape;5146;p16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7" name="Google Shape;5147;p16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8" name="Google Shape;5148;p16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9" name="Google Shape;5149;p16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0" name="Google Shape;5150;p16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1" name="Google Shape;5151;p16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2" name="Google Shape;5152;p16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3" name="Google Shape;5153;p16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4" name="Google Shape;5154;p16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5" name="Google Shape;5155;p16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6" name="Google Shape;5156;p16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7" name="Google Shape;5157;p16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8" name="Google Shape;5158;p16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9" name="Google Shape;5159;p16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0" name="Google Shape;5160;p16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rect b="b" l="l" r="r" t="t"/>
                  <a:pathLst>
                    <a:path extrusionOk="0" h="390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1" name="Google Shape;5161;p16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2" name="Google Shape;5162;p16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rect b="b" l="l" r="r" t="t"/>
                  <a:pathLst>
                    <a:path extrusionOk="0" h="390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3" name="Google Shape;5163;p16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4" name="Google Shape;5164;p16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5" name="Google Shape;5165;p16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6" name="Google Shape;5166;p16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7" name="Google Shape;5167;p16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8" name="Google Shape;5168;p16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9" name="Google Shape;5169;p16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0" name="Google Shape;5170;p16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1" name="Google Shape;5171;p16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2" name="Google Shape;5172;p16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3" name="Google Shape;5173;p16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4" name="Google Shape;5174;p16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5" name="Google Shape;5175;p16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6" name="Google Shape;5176;p16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7" name="Google Shape;5177;p16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8" name="Google Shape;5178;p16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9" name="Google Shape;5179;p16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0" name="Google Shape;5180;p16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1" name="Google Shape;5181;p16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2" name="Google Shape;5182;p16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3" name="Google Shape;5183;p16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4" name="Google Shape;5184;p16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5" name="Google Shape;5185;p16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6" name="Google Shape;5186;p16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7" name="Google Shape;5187;p16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8" name="Google Shape;5188;p16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9" name="Google Shape;5189;p16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0" name="Google Shape;5190;p16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1" name="Google Shape;5191;p16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2" name="Google Shape;5192;p16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rect b="b" l="l" r="r" t="t"/>
                  <a:pathLst>
                    <a:path extrusionOk="0" h="390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3" name="Google Shape;5193;p16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rect b="b" l="l" r="r" t="t"/>
                  <a:pathLst>
                    <a:path extrusionOk="0" h="390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4" name="Google Shape;5194;p16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rect b="b" l="l" r="r" t="t"/>
                  <a:pathLst>
                    <a:path extrusionOk="0" h="390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5" name="Google Shape;5195;p16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6" name="Google Shape;5196;p16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7" name="Google Shape;5197;p16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8" name="Google Shape;5198;p16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9" name="Google Shape;5199;p16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0" name="Google Shape;5200;p16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1" name="Google Shape;5201;p16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2" name="Google Shape;5202;p16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3" name="Google Shape;5203;p16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4" name="Google Shape;5204;p16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5" name="Google Shape;5205;p16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6" name="Google Shape;5206;p16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7" name="Google Shape;5207;p16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8" name="Google Shape;5208;p16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9" name="Google Shape;5209;p16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0" name="Google Shape;5210;p16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1" name="Google Shape;5211;p16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2" name="Google Shape;5212;p16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3" name="Google Shape;5213;p16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4" name="Google Shape;5214;p16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5" name="Google Shape;5215;p16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6" name="Google Shape;5216;p16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7" name="Google Shape;5217;p16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8" name="Google Shape;5218;p16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9" name="Google Shape;5219;p16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0" name="Google Shape;5220;p16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1" name="Google Shape;5221;p16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2" name="Google Shape;5222;p16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3" name="Google Shape;5223;p16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4" name="Google Shape;5224;p16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5" name="Google Shape;5225;p16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6" name="Google Shape;5226;p16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7" name="Google Shape;5227;p16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8" name="Google Shape;5228;p16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9" name="Google Shape;5229;p16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0" name="Google Shape;5230;p16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1" name="Google Shape;5231;p16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2" name="Google Shape;5232;p16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3" name="Google Shape;5233;p16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4" name="Google Shape;5234;p16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5" name="Google Shape;5235;p16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6" name="Google Shape;5236;p16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7" name="Google Shape;5237;p16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8" name="Google Shape;5238;p16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9" name="Google Shape;5239;p16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0" name="Google Shape;5240;p16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1" name="Google Shape;5241;p16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2" name="Google Shape;5242;p16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3" name="Google Shape;5243;p16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4" name="Google Shape;5244;p16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5" name="Google Shape;5245;p16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6" name="Google Shape;5246;p16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7" name="Google Shape;5247;p16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8" name="Google Shape;5248;p16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9" name="Google Shape;5249;p16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0" name="Google Shape;5250;p16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1" name="Google Shape;5251;p16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2" name="Google Shape;5252;p16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3" name="Google Shape;5253;p16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4" name="Google Shape;5254;p16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5" name="Google Shape;5255;p16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6" name="Google Shape;5256;p16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7" name="Google Shape;5257;p16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8" name="Google Shape;5258;p16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9" name="Google Shape;5259;p16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0" name="Google Shape;5260;p16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1" name="Google Shape;5261;p16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2" name="Google Shape;5262;p16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3" name="Google Shape;5263;p16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4" name="Google Shape;5264;p16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5" name="Google Shape;5265;p16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6" name="Google Shape;5266;p16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7" name="Google Shape;5267;p16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8" name="Google Shape;5268;p16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9" name="Google Shape;5269;p16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0" name="Google Shape;5270;p16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1" name="Google Shape;5271;p16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2" name="Google Shape;5272;p16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3" name="Google Shape;5273;p16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4" name="Google Shape;5274;p16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5" name="Google Shape;5275;p16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6" name="Google Shape;5276;p16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7" name="Google Shape;5277;p16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8" name="Google Shape;5278;p16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9" name="Google Shape;5279;p16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0" name="Google Shape;5280;p16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1" name="Google Shape;5281;p16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2" name="Google Shape;5282;p16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3" name="Google Shape;5283;p16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4" name="Google Shape;5284;p16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5" name="Google Shape;5285;p16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6" name="Google Shape;5286;p16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7" name="Google Shape;5287;p16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8" name="Google Shape;5288;p16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9" name="Google Shape;5289;p16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0" name="Google Shape;5290;p16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1" name="Google Shape;5291;p16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2" name="Google Shape;5292;p16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3" name="Google Shape;5293;p16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4" name="Google Shape;5294;p16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5" name="Google Shape;5295;p16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6" name="Google Shape;5296;p16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7" name="Google Shape;5297;p16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8" name="Google Shape;5298;p16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9" name="Google Shape;5299;p16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0" name="Google Shape;5300;p16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1" name="Google Shape;5301;p16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2" name="Google Shape;5302;p16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3" name="Google Shape;5303;p16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4" name="Google Shape;5304;p16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5" name="Google Shape;5305;p16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6" name="Google Shape;5306;p16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7" name="Google Shape;5307;p16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8" name="Google Shape;5308;p16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9" name="Google Shape;5309;p16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0" name="Google Shape;5310;p16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1" name="Google Shape;5311;p16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2" name="Google Shape;5312;p16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3" name="Google Shape;5313;p16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4" name="Google Shape;5314;p16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5" name="Google Shape;5315;p16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6" name="Google Shape;5316;p16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7" name="Google Shape;5317;p16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8" name="Google Shape;5318;p16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9" name="Google Shape;5319;p16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0" name="Google Shape;5320;p16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1" name="Google Shape;5321;p16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2" name="Google Shape;5322;p16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3" name="Google Shape;5323;p16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4" name="Google Shape;5324;p16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5" name="Google Shape;5325;p16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6" name="Google Shape;5326;p16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7" name="Google Shape;5327;p16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8" name="Google Shape;5328;p16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9" name="Google Shape;5329;p16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0" name="Google Shape;5330;p16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1" name="Google Shape;5331;p16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2" name="Google Shape;5332;p16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3" name="Google Shape;5333;p16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4" name="Google Shape;5334;p16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5" name="Google Shape;5335;p16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6" name="Google Shape;5336;p16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7" name="Google Shape;5337;p16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8" name="Google Shape;5338;p16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9" name="Google Shape;5339;p16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0" name="Google Shape;5340;p16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1" name="Google Shape;5341;p16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2" name="Google Shape;5342;p16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3" name="Google Shape;5343;p16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4" name="Google Shape;5344;p16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5" name="Google Shape;5345;p16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6" name="Google Shape;5346;p16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7" name="Google Shape;5347;p16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8" name="Google Shape;5348;p16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9" name="Google Shape;5349;p16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0" name="Google Shape;5350;p16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1" name="Google Shape;5351;p16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2" name="Google Shape;5352;p16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3" name="Google Shape;5353;p16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4" name="Google Shape;5354;p16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5" name="Google Shape;5355;p16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6" name="Google Shape;5356;p16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7" name="Google Shape;5357;p16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8" name="Google Shape;5358;p16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9" name="Google Shape;5359;p16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0" name="Google Shape;5360;p16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1" name="Google Shape;5361;p16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2" name="Google Shape;5362;p16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3" name="Google Shape;5363;p16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4" name="Google Shape;5364;p16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5" name="Google Shape;5365;p16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6" name="Google Shape;5366;p16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7" name="Google Shape;5367;p16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8" name="Google Shape;5368;p16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9" name="Google Shape;5369;p16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0" name="Google Shape;5370;p16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1" name="Google Shape;5371;p16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2" name="Google Shape;5372;p16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3" name="Google Shape;5373;p16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4" name="Google Shape;5374;p16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5" name="Google Shape;5375;p16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6" name="Google Shape;5376;p16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7" name="Google Shape;5377;p16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8" name="Google Shape;5378;p16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9" name="Google Shape;5379;p16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0" name="Google Shape;5380;p16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1" name="Google Shape;5381;p16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2" name="Google Shape;5382;p16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3" name="Google Shape;5383;p16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4" name="Google Shape;5384;p16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5" name="Google Shape;5385;p16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6" name="Google Shape;5386;p16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7" name="Google Shape;5387;p16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8" name="Google Shape;5388;p16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9" name="Google Shape;5389;p16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0" name="Google Shape;5390;p16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1" name="Google Shape;5391;p16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2" name="Google Shape;5392;p16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3" name="Google Shape;5393;p16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4" name="Google Shape;5394;p16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5" name="Google Shape;5395;p16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6" name="Google Shape;5396;p16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7" name="Google Shape;5397;p16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8" name="Google Shape;5398;p16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9" name="Google Shape;5399;p16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0" name="Google Shape;5400;p16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1" name="Google Shape;5401;p16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2" name="Google Shape;5402;p16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3" name="Google Shape;5403;p16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4" name="Google Shape;5404;p16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5" name="Google Shape;5405;p16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6" name="Google Shape;5406;p16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7" name="Google Shape;5407;p16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8" name="Google Shape;5408;p16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9" name="Google Shape;5409;p16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0" name="Google Shape;5410;p16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1" name="Google Shape;5411;p16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2" name="Google Shape;5412;p16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3" name="Google Shape;5413;p16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4" name="Google Shape;5414;p16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5" name="Google Shape;5415;p16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6" name="Google Shape;5416;p16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7" name="Google Shape;5417;p16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8" name="Google Shape;5418;p16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9" name="Google Shape;5419;p16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0" name="Google Shape;5420;p16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1" name="Google Shape;5421;p16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2" name="Google Shape;5422;p16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3" name="Google Shape;5423;p16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4" name="Google Shape;5424;p16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5" name="Google Shape;5425;p16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6" name="Google Shape;5426;p16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7" name="Google Shape;5427;p16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8" name="Google Shape;5428;p16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9" name="Google Shape;5429;p16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0" name="Google Shape;5430;p16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1" name="Google Shape;5431;p16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2" name="Google Shape;5432;p16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3" name="Google Shape;5433;p16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4" name="Google Shape;5434;p16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5" name="Google Shape;5435;p16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6" name="Google Shape;5436;p16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7" name="Google Shape;5437;p16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8" name="Google Shape;5438;p16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9" name="Google Shape;5439;p16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0" name="Google Shape;5440;p16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1" name="Google Shape;5441;p16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2" name="Google Shape;5442;p16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3" name="Google Shape;5443;p16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4" name="Google Shape;5444;p16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5" name="Google Shape;5445;p16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6" name="Google Shape;5446;p16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7" name="Google Shape;5447;p16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8" name="Google Shape;5448;p16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9" name="Google Shape;5449;p16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0" name="Google Shape;5450;p16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1" name="Google Shape;5451;p16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2" name="Google Shape;5452;p16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3" name="Google Shape;5453;p16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4" name="Google Shape;5454;p16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5" name="Google Shape;5455;p16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6" name="Google Shape;5456;p16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7" name="Google Shape;5457;p16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8" name="Google Shape;5458;p16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9" name="Google Shape;5459;p16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0" name="Google Shape;5460;p16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1" name="Google Shape;5461;p16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2" name="Google Shape;5462;p16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3" name="Google Shape;5463;p16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4" name="Google Shape;5464;p16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5" name="Google Shape;5465;p16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6" name="Google Shape;5466;p16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7" name="Google Shape;5467;p16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8" name="Google Shape;5468;p16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9" name="Google Shape;5469;p16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0" name="Google Shape;5470;p16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1" name="Google Shape;5471;p16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2" name="Google Shape;5472;p16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3" name="Google Shape;5473;p16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4" name="Google Shape;5474;p16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5" name="Google Shape;5475;p16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6" name="Google Shape;5476;p16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7" name="Google Shape;5477;p16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8" name="Google Shape;5478;p16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9" name="Google Shape;5479;p16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0" name="Google Shape;5480;p16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1" name="Google Shape;5481;p16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2" name="Google Shape;5482;p16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3" name="Google Shape;5483;p16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4" name="Google Shape;5484;p16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5" name="Google Shape;5485;p16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6" name="Google Shape;5486;p16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7" name="Google Shape;5487;p16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8" name="Google Shape;5488;p16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9" name="Google Shape;5489;p16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0" name="Google Shape;5490;p16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1" name="Google Shape;5491;p16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2" name="Google Shape;5492;p16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3" name="Google Shape;5493;p16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4" name="Google Shape;5494;p16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5" name="Google Shape;5495;p16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6" name="Google Shape;5496;p16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7" name="Google Shape;5497;p16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8" name="Google Shape;5498;p16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9" name="Google Shape;5499;p16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0" name="Google Shape;5500;p16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1" name="Google Shape;5501;p16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2" name="Google Shape;5502;p16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3" name="Google Shape;5503;p16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4" name="Google Shape;5504;p16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5" name="Google Shape;5505;p16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6" name="Google Shape;5506;p16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7" name="Google Shape;5507;p16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8" name="Google Shape;5508;p16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9" name="Google Shape;5509;p16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0" name="Google Shape;5510;p16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1" name="Google Shape;5511;p16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2" name="Google Shape;5512;p16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3" name="Google Shape;5513;p16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4" name="Google Shape;5514;p16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5" name="Google Shape;5515;p16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6" name="Google Shape;5516;p16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7" name="Google Shape;5517;p16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8" name="Google Shape;5518;p16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9" name="Google Shape;5519;p16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0" name="Google Shape;5520;p16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1" name="Google Shape;5521;p16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2" name="Google Shape;5522;p16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3" name="Google Shape;5523;p16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4" name="Google Shape;5524;p16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5" name="Google Shape;5525;p16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6" name="Google Shape;5526;p16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7" name="Google Shape;5527;p16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8" name="Google Shape;5528;p16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9" name="Google Shape;5529;p16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0" name="Google Shape;5530;p16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1" name="Google Shape;5531;p16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2" name="Google Shape;5532;p16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3" name="Google Shape;5533;p16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4" name="Google Shape;5534;p16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5" name="Google Shape;5535;p16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6" name="Google Shape;5536;p16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7" name="Google Shape;5537;p16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8" name="Google Shape;5538;p16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9" name="Google Shape;5539;p16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0" name="Google Shape;5540;p16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1" name="Google Shape;5541;p16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2" name="Google Shape;5542;p16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3" name="Google Shape;5543;p16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4" name="Google Shape;5544;p16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5" name="Google Shape;5545;p16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6" name="Google Shape;5546;p16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7" name="Google Shape;5547;p16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8" name="Google Shape;5548;p16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9" name="Google Shape;5549;p16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0" name="Google Shape;5550;p16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1" name="Google Shape;5551;p16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2" name="Google Shape;5552;p16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3" name="Google Shape;5553;p16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4" name="Google Shape;5554;p16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5" name="Google Shape;5555;p16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6" name="Google Shape;5556;p16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7" name="Google Shape;5557;p16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8" name="Google Shape;5558;p16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9" name="Google Shape;5559;p16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0" name="Google Shape;5560;p16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1" name="Google Shape;5561;p16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2" name="Google Shape;5562;p16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3" name="Google Shape;5563;p16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4" name="Google Shape;5564;p16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5" name="Google Shape;5565;p16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6" name="Google Shape;5566;p16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7" name="Google Shape;5567;p16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8" name="Google Shape;5568;p16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9" name="Google Shape;5569;p16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0" name="Google Shape;5570;p16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1" name="Google Shape;5571;p16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2" name="Google Shape;5572;p16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3" name="Google Shape;5573;p16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4" name="Google Shape;5574;p16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5" name="Google Shape;5575;p16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6" name="Google Shape;5576;p16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7" name="Google Shape;5577;p16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8" name="Google Shape;5578;p16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79" name="Google Shape;5579;p16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0" name="Google Shape;5580;p16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1" name="Google Shape;5581;p16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2" name="Google Shape;5582;p16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3" name="Google Shape;5583;p16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4" name="Google Shape;5584;p16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5" name="Google Shape;5585;p16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6" name="Google Shape;5586;p16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7" name="Google Shape;5587;p16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8" name="Google Shape;5588;p16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89" name="Google Shape;5589;p16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0" name="Google Shape;5590;p16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1" name="Google Shape;5591;p16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2" name="Google Shape;5592;p16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3" name="Google Shape;5593;p16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4" name="Google Shape;5594;p16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rect b="b" l="l" r="r" t="t"/>
                  <a:pathLst>
                    <a:path extrusionOk="0" h="388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5" name="Google Shape;5595;p16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6" name="Google Shape;5596;p16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7" name="Google Shape;5597;p16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8" name="Google Shape;5598;p16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99" name="Google Shape;5599;p16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0" name="Google Shape;5600;p16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1" name="Google Shape;5601;p16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2" name="Google Shape;5602;p16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3" name="Google Shape;5603;p16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4" name="Google Shape;5604;p16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5" name="Google Shape;5605;p16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6" name="Google Shape;5606;p16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7" name="Google Shape;5607;p16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8" name="Google Shape;5608;p16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09" name="Google Shape;5609;p16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0" name="Google Shape;5610;p16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1" name="Google Shape;5611;p16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2" name="Google Shape;5612;p16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3" name="Google Shape;5613;p16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4" name="Google Shape;5614;p16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5" name="Google Shape;5615;p16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6" name="Google Shape;5616;p16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7" name="Google Shape;5617;p16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8" name="Google Shape;5618;p16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19" name="Google Shape;5619;p16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0" name="Google Shape;5620;p16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1" name="Google Shape;5621;p16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2" name="Google Shape;5622;p16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3" name="Google Shape;5623;p16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4" name="Google Shape;5624;p16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5" name="Google Shape;5625;p16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6" name="Google Shape;5626;p16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7" name="Google Shape;5627;p16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8" name="Google Shape;5628;p16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9" name="Google Shape;5629;p16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0" name="Google Shape;5630;p16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1" name="Google Shape;5631;p16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2" name="Google Shape;5632;p16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3" name="Google Shape;5633;p16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4" name="Google Shape;5634;p16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5" name="Google Shape;5635;p16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6" name="Google Shape;5636;p16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7" name="Google Shape;5637;p16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8" name="Google Shape;5638;p16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9" name="Google Shape;5639;p16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0" name="Google Shape;5640;p16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1" name="Google Shape;5641;p16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2" name="Google Shape;5642;p16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3" name="Google Shape;5643;p16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4" name="Google Shape;5644;p16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5" name="Google Shape;5645;p16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6" name="Google Shape;5646;p16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7" name="Google Shape;5647;p16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8" name="Google Shape;5648;p16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9" name="Google Shape;5649;p16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0" name="Google Shape;5650;p16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1" name="Google Shape;5651;p16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2" name="Google Shape;5652;p16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3" name="Google Shape;5653;p16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4" name="Google Shape;5654;p16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5" name="Google Shape;5655;p16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6" name="Google Shape;5656;p16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7" name="Google Shape;5657;p16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8" name="Google Shape;5658;p16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59" name="Google Shape;5659;p16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0" name="Google Shape;5660;p16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1" name="Google Shape;5661;p16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2" name="Google Shape;5662;p16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3" name="Google Shape;5663;p16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4" name="Google Shape;5664;p16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5" name="Google Shape;5665;p16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6" name="Google Shape;5666;p16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7" name="Google Shape;5667;p16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8" name="Google Shape;5668;p16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69" name="Google Shape;5669;p16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0" name="Google Shape;5670;p16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1" name="Google Shape;5671;p16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2" name="Google Shape;5672;p16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3" name="Google Shape;5673;p16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4" name="Google Shape;5674;p16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5" name="Google Shape;5675;p16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6" name="Google Shape;5676;p16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7" name="Google Shape;5677;p16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8" name="Google Shape;5678;p16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79" name="Google Shape;5679;p16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0" name="Google Shape;5680;p16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1" name="Google Shape;5681;p16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2" name="Google Shape;5682;p16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3" name="Google Shape;5683;p16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4" name="Google Shape;5684;p16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5" name="Google Shape;5685;p16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6" name="Google Shape;5686;p16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7" name="Google Shape;5687;p16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8" name="Google Shape;5688;p16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89" name="Google Shape;5689;p16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rect b="b" l="l" r="r" t="t"/>
                  <a:pathLst>
                    <a:path extrusionOk="0" h="389" w="387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0" name="Google Shape;5690;p16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1" name="Google Shape;5691;p16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2" name="Google Shape;5692;p16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3" name="Google Shape;5693;p16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4" name="Google Shape;5694;p16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5" name="Google Shape;5695;p16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6" name="Google Shape;5696;p16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7" name="Google Shape;5697;p16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8" name="Google Shape;5698;p16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99" name="Google Shape;5699;p16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0" name="Google Shape;5700;p16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1" name="Google Shape;5701;p16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2" name="Google Shape;5702;p16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3" name="Google Shape;5703;p16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4" name="Google Shape;5704;p16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5" name="Google Shape;5705;p16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6" name="Google Shape;5706;p16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7" name="Google Shape;5707;p16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8" name="Google Shape;5708;p16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09" name="Google Shape;5709;p16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0" name="Google Shape;5710;p16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1" name="Google Shape;5711;p16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2" name="Google Shape;5712;p16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rect b="b" l="l" r="r" t="t"/>
                  <a:pathLst>
                    <a:path extrusionOk="0" h="388" w="387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3" name="Google Shape;5713;p16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4" name="Google Shape;5714;p16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5" name="Google Shape;5715;p16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6" name="Google Shape;5716;p16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7" name="Google Shape;5717;p16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8" name="Google Shape;5718;p16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9" name="Google Shape;5719;p16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0" name="Google Shape;5720;p16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1" name="Google Shape;5721;p16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2" name="Google Shape;5722;p16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3" name="Google Shape;5723;p16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4" name="Google Shape;5724;p16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5" name="Google Shape;5725;p16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6" name="Google Shape;5726;p16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7" name="Google Shape;5727;p16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8" name="Google Shape;5728;p16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9" name="Google Shape;5729;p16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0" name="Google Shape;5730;p16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1" name="Google Shape;5731;p16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2" name="Google Shape;5732;p16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3" name="Google Shape;5733;p16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rect b="b" l="l" r="r" t="t"/>
                  <a:pathLst>
                    <a:path extrusionOk="0" h="387" w="387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4" name="Google Shape;5734;p16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5" name="Google Shape;5735;p16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6" name="Google Shape;5736;p16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7" name="Google Shape;5737;p16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8" name="Google Shape;5738;p16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9" name="Google Shape;5739;p16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0" name="Google Shape;5740;p16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1" name="Google Shape;5741;p16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2" name="Google Shape;5742;p16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3" name="Google Shape;5743;p16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4" name="Google Shape;5744;p16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5" name="Google Shape;5745;p16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6" name="Google Shape;5746;p16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7" name="Google Shape;5747;p16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8" name="Google Shape;5748;p16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9" name="Google Shape;5749;p16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0" name="Google Shape;5750;p16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1" name="Google Shape;5751;p16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2" name="Google Shape;5752;p16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3" name="Google Shape;5753;p16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4" name="Google Shape;5754;p16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5" name="Google Shape;5755;p16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6" name="Google Shape;5756;p16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7" name="Google Shape;5757;p16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8" name="Google Shape;5758;p16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9" name="Google Shape;5759;p16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0" name="Google Shape;5760;p16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1" name="Google Shape;5761;p16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2" name="Google Shape;5762;p16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3" name="Google Shape;5763;p16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4" name="Google Shape;5764;p16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5" name="Google Shape;5765;p16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6" name="Google Shape;5766;p16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7" name="Google Shape;5767;p16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8" name="Google Shape;5768;p16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9" name="Google Shape;5769;p16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0" name="Google Shape;5770;p16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rect b="b" l="l" r="r" t="t"/>
                  <a:pathLst>
                    <a:path extrusionOk="0" h="388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1" name="Google Shape;5771;p16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2" name="Google Shape;5772;p16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3" name="Google Shape;5773;p16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4" name="Google Shape;5774;p16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5" name="Google Shape;5775;p16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6" name="Google Shape;5776;p16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7" name="Google Shape;5777;p16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8" name="Google Shape;5778;p16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9" name="Google Shape;5779;p16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0" name="Google Shape;5780;p16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1" name="Google Shape;5781;p16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rect b="b" l="l" r="r" t="t"/>
                  <a:pathLst>
                    <a:path extrusionOk="0" h="389" w="453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2" name="Google Shape;5782;p16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3" name="Google Shape;5783;p16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4" name="Google Shape;5784;p16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5" name="Google Shape;5785;p16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6" name="Google Shape;5786;p16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7" name="Google Shape;5787;p16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8" name="Google Shape;5788;p16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9" name="Google Shape;5789;p16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0" name="Google Shape;5790;p16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1" name="Google Shape;5791;p16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2" name="Google Shape;5792;p16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3" name="Google Shape;5793;p16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4" name="Google Shape;5794;p16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5" name="Google Shape;5795;p16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6" name="Google Shape;5796;p16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7" name="Google Shape;5797;p16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rect b="b" l="l" r="r" t="t"/>
                  <a:pathLst>
                    <a:path extrusionOk="0" h="390" w="456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8" name="Google Shape;5798;p16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rect b="b" l="l" r="r" t="t"/>
                  <a:pathLst>
                    <a:path extrusionOk="0" h="390" w="455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9" name="Google Shape;5799;p16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0" name="Google Shape;5800;p16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1" name="Google Shape;5801;p16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2" name="Google Shape;5802;p16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rect b="b" l="l" r="r" t="t"/>
                  <a:pathLst>
                    <a:path extrusionOk="0" h="390" w="454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3" name="Google Shape;5803;p16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4" name="Google Shape;5804;p16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5" name="Google Shape;5805;p16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6" name="Google Shape;5806;p16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7" name="Google Shape;5807;p16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8" name="Google Shape;5808;p16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9" name="Google Shape;5809;p16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0" name="Google Shape;5810;p16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1" name="Google Shape;5811;p16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2" name="Google Shape;5812;p16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3" name="Google Shape;5813;p16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4" name="Google Shape;5814;p16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5" name="Google Shape;5815;p16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6" name="Google Shape;5816;p16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7" name="Google Shape;5817;p16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8" name="Google Shape;5818;p16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9" name="Google Shape;5819;p16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0" name="Google Shape;5820;p16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1" name="Google Shape;5821;p16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2" name="Google Shape;5822;p16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3" name="Google Shape;5823;p16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4" name="Google Shape;5824;p16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5" name="Google Shape;5825;p16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6" name="Google Shape;5826;p16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7" name="Google Shape;5827;p16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rect b="b" l="l" r="r" t="t"/>
                  <a:pathLst>
                    <a:path extrusionOk="0" h="389" w="455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8" name="Google Shape;5828;p16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9" name="Google Shape;5829;p16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0" name="Google Shape;5830;p16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1" name="Google Shape;5831;p16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2" name="Google Shape;5832;p16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3" name="Google Shape;5833;p16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4" name="Google Shape;5834;p16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rect b="b" l="l" r="r" t="t"/>
                  <a:pathLst>
                    <a:path extrusionOk="0" h="389" w="456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5" name="Google Shape;5835;p16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rect b="b" l="l" r="r" t="t"/>
                  <a:pathLst>
                    <a:path extrusionOk="0" h="389" w="454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6" name="Google Shape;5836;p16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7" name="Google Shape;5837;p16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8" name="Google Shape;5838;p16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9" name="Google Shape;5839;p16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0" name="Google Shape;5840;p16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1" name="Google Shape;5841;p16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2" name="Google Shape;5842;p16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rect b="b" l="l" r="r" t="t"/>
                  <a:pathLst>
                    <a:path extrusionOk="0" h="388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3" name="Google Shape;5843;p16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rect b="b" l="l" r="r" t="t"/>
                  <a:pathLst>
                    <a:path extrusionOk="0" h="388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4" name="Google Shape;5844;p16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5" name="Google Shape;5845;p16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6" name="Google Shape;5846;p16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7" name="Google Shape;5847;p16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8" name="Google Shape;5848;p16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rect b="b" l="l" r="r" t="t"/>
                  <a:pathLst>
                    <a:path extrusionOk="0" h="387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9" name="Google Shape;5849;p16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rect b="b" l="l" r="r" t="t"/>
                  <a:pathLst>
                    <a:path extrusionOk="0" h="387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0" name="Google Shape;5850;p16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1" name="Google Shape;5851;p16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2" name="Google Shape;5852;p16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3" name="Google Shape;5853;p16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4" name="Google Shape;5854;p16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5" name="Google Shape;5855;p16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6" name="Google Shape;5856;p16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7" name="Google Shape;5857;p16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8" name="Google Shape;5858;p16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9" name="Google Shape;5859;p16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0" name="Google Shape;5860;p16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1" name="Google Shape;5861;p16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2" name="Google Shape;5862;p16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3" name="Google Shape;5863;p16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4" name="Google Shape;5864;p16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5" name="Google Shape;5865;p16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6" name="Google Shape;5866;p16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7" name="Google Shape;5867;p16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8" name="Google Shape;5868;p16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9" name="Google Shape;5869;p16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rect b="b" l="l" r="r" t="t"/>
                  <a:pathLst>
                    <a:path extrusionOk="0" h="389" w="388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0" name="Google Shape;5870;p16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1" name="Google Shape;5871;p16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rect b="b" l="l" r="r" t="t"/>
                  <a:pathLst>
                    <a:path extrusionOk="0" h="389" w="389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5872" name="Google Shape;5872;p16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3" name="Google Shape;5873;p16"/>
          <p:cNvSpPr txBox="1"/>
          <p:nvPr>
            <p:ph type="title"/>
          </p:nvPr>
        </p:nvSpPr>
        <p:spPr>
          <a:xfrm>
            <a:off x="2622900" y="2942760"/>
            <a:ext cx="3898200" cy="33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sz="1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74" name="Google Shape;5874;p16"/>
          <p:cNvSpPr txBox="1"/>
          <p:nvPr>
            <p:ph idx="1" type="subTitle"/>
          </p:nvPr>
        </p:nvSpPr>
        <p:spPr>
          <a:xfrm>
            <a:off x="1836750" y="1863848"/>
            <a:ext cx="5470500" cy="99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ExtraBold"/>
              <a:buNone/>
              <a:defRPr sz="18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oppins ExtraBold"/>
              <a:buNone/>
              <a:defRPr sz="300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ONE_COLUMN_TEXT_1">
    <p:spTree>
      <p:nvGrpSpPr>
        <p:cNvPr id="5875" name="Shape 5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6" name="Google Shape;5876;p17"/>
          <p:cNvSpPr txBox="1"/>
          <p:nvPr>
            <p:ph type="title"/>
          </p:nvPr>
        </p:nvSpPr>
        <p:spPr>
          <a:xfrm>
            <a:off x="5563500" y="23558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77" name="Google Shape;5877;p17"/>
          <p:cNvSpPr txBox="1"/>
          <p:nvPr>
            <p:ph idx="1" type="body"/>
          </p:nvPr>
        </p:nvSpPr>
        <p:spPr>
          <a:xfrm>
            <a:off x="5563500" y="3189825"/>
            <a:ext cx="2808000" cy="12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ONE_COLUMN_TEXT_1_1">
    <p:spTree>
      <p:nvGrpSpPr>
        <p:cNvPr id="5878" name="Shape 5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9" name="Google Shape;5879;p18"/>
          <p:cNvSpPr txBox="1"/>
          <p:nvPr>
            <p:ph type="title"/>
          </p:nvPr>
        </p:nvSpPr>
        <p:spPr>
          <a:xfrm>
            <a:off x="762900" y="23558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80" name="Google Shape;5880;p18"/>
          <p:cNvSpPr txBox="1"/>
          <p:nvPr>
            <p:ph idx="1" type="body"/>
          </p:nvPr>
        </p:nvSpPr>
        <p:spPr>
          <a:xfrm>
            <a:off x="762900" y="3189825"/>
            <a:ext cx="2808000" cy="123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">
  <p:cSld name="ONE_COLUMN_TEXT_2">
    <p:spTree>
      <p:nvGrpSpPr>
        <p:cNvPr id="5881" name="Shape 5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2" name="Google Shape;5882;p19"/>
          <p:cNvSpPr txBox="1"/>
          <p:nvPr>
            <p:ph type="title"/>
          </p:nvPr>
        </p:nvSpPr>
        <p:spPr>
          <a:xfrm>
            <a:off x="987275" y="24448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83" name="Google Shape;5883;p19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84" name="Google Shape;5884;p19"/>
          <p:cNvSpPr txBox="1"/>
          <p:nvPr>
            <p:ph idx="1" type="subTitle"/>
          </p:nvPr>
        </p:nvSpPr>
        <p:spPr>
          <a:xfrm>
            <a:off x="987275" y="3239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5" name="Google Shape;5885;p19"/>
          <p:cNvSpPr txBox="1"/>
          <p:nvPr>
            <p:ph idx="3" type="title"/>
          </p:nvPr>
        </p:nvSpPr>
        <p:spPr>
          <a:xfrm>
            <a:off x="3590850" y="24448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86" name="Google Shape;5886;p19"/>
          <p:cNvSpPr txBox="1"/>
          <p:nvPr>
            <p:ph idx="4" type="subTitle"/>
          </p:nvPr>
        </p:nvSpPr>
        <p:spPr>
          <a:xfrm>
            <a:off x="3590850" y="3239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7" name="Google Shape;5887;p19"/>
          <p:cNvSpPr txBox="1"/>
          <p:nvPr>
            <p:ph idx="5" type="title"/>
          </p:nvPr>
        </p:nvSpPr>
        <p:spPr>
          <a:xfrm>
            <a:off x="6194425" y="24448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888" name="Google Shape;5888;p19"/>
          <p:cNvSpPr txBox="1"/>
          <p:nvPr>
            <p:ph idx="6" type="subTitle"/>
          </p:nvPr>
        </p:nvSpPr>
        <p:spPr>
          <a:xfrm>
            <a:off x="6194425" y="3239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89" name="Google Shape;5889;p19"/>
          <p:cNvSpPr/>
          <p:nvPr/>
        </p:nvSpPr>
        <p:spPr>
          <a:xfrm>
            <a:off x="1016400" y="4158216"/>
            <a:ext cx="8127600" cy="22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90" name="Google Shape;5890;p19"/>
          <p:cNvGrpSpPr/>
          <p:nvPr/>
        </p:nvGrpSpPr>
        <p:grpSpPr>
          <a:xfrm rot="5400000">
            <a:off x="1867712" y="3618267"/>
            <a:ext cx="349968" cy="2052568"/>
            <a:chOff x="1037125" y="2236325"/>
            <a:chExt cx="149100" cy="874475"/>
          </a:xfrm>
        </p:grpSpPr>
        <p:sp>
          <p:nvSpPr>
            <p:cNvPr id="5891" name="Google Shape;5891;p19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19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19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19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19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19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19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19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19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19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19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19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19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19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19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19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19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19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19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19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19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19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19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19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19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19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19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19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19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19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19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19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19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19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19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19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7" name="Google Shape;5927;p19"/>
          <p:cNvGrpSpPr/>
          <p:nvPr/>
        </p:nvGrpSpPr>
        <p:grpSpPr>
          <a:xfrm rot="1396384">
            <a:off x="8222288" y="-600066"/>
            <a:ext cx="1908331" cy="2002239"/>
            <a:chOff x="1978188" y="2669545"/>
            <a:chExt cx="1908398" cy="2002309"/>
          </a:xfrm>
        </p:grpSpPr>
        <p:sp>
          <p:nvSpPr>
            <p:cNvPr id="5928" name="Google Shape;5928;p19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19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">
  <p:cSld name="ONE_COLUMN_TEXT_2_1">
    <p:spTree>
      <p:nvGrpSpPr>
        <p:cNvPr id="5930" name="Shape 5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1" name="Google Shape;5931;p20"/>
          <p:cNvSpPr txBox="1"/>
          <p:nvPr>
            <p:ph type="title"/>
          </p:nvPr>
        </p:nvSpPr>
        <p:spPr>
          <a:xfrm>
            <a:off x="54505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32" name="Google Shape;5932;p20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33" name="Google Shape;5933;p20"/>
          <p:cNvSpPr txBox="1"/>
          <p:nvPr>
            <p:ph idx="1" type="subTitle"/>
          </p:nvPr>
        </p:nvSpPr>
        <p:spPr>
          <a:xfrm>
            <a:off x="54505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4" name="Google Shape;5934;p20"/>
          <p:cNvSpPr txBox="1"/>
          <p:nvPr>
            <p:ph idx="3" type="title"/>
          </p:nvPr>
        </p:nvSpPr>
        <p:spPr>
          <a:xfrm>
            <a:off x="262169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35" name="Google Shape;5935;p20"/>
          <p:cNvSpPr txBox="1"/>
          <p:nvPr>
            <p:ph idx="4" type="subTitle"/>
          </p:nvPr>
        </p:nvSpPr>
        <p:spPr>
          <a:xfrm>
            <a:off x="262169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36" name="Google Shape;5936;p20"/>
          <p:cNvSpPr txBox="1"/>
          <p:nvPr>
            <p:ph idx="5" type="title"/>
          </p:nvPr>
        </p:nvSpPr>
        <p:spPr>
          <a:xfrm>
            <a:off x="469833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37" name="Google Shape;5937;p20"/>
          <p:cNvSpPr txBox="1"/>
          <p:nvPr>
            <p:ph idx="6" type="subTitle"/>
          </p:nvPr>
        </p:nvSpPr>
        <p:spPr>
          <a:xfrm>
            <a:off x="469833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938" name="Google Shape;5938;p20"/>
          <p:cNvGrpSpPr/>
          <p:nvPr/>
        </p:nvGrpSpPr>
        <p:grpSpPr>
          <a:xfrm rot="5400000">
            <a:off x="7942737" y="3821317"/>
            <a:ext cx="349968" cy="2052568"/>
            <a:chOff x="1037125" y="2236325"/>
            <a:chExt cx="149100" cy="874475"/>
          </a:xfrm>
        </p:grpSpPr>
        <p:sp>
          <p:nvSpPr>
            <p:cNvPr id="5939" name="Google Shape;5939;p20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20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20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20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20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20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20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20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20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20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20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20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20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20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20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20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20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20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20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20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20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20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20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20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20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20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20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20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20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20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20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20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20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20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20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20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5" name="Google Shape;5975;p20"/>
          <p:cNvGrpSpPr/>
          <p:nvPr/>
        </p:nvGrpSpPr>
        <p:grpSpPr>
          <a:xfrm rot="1396384">
            <a:off x="-352462" y="-106016"/>
            <a:ext cx="1908331" cy="2002239"/>
            <a:chOff x="1978188" y="2669545"/>
            <a:chExt cx="1908398" cy="2002309"/>
          </a:xfrm>
        </p:grpSpPr>
        <p:sp>
          <p:nvSpPr>
            <p:cNvPr id="5976" name="Google Shape;5976;p20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20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78" name="Google Shape;5978;p20"/>
          <p:cNvSpPr txBox="1"/>
          <p:nvPr>
            <p:ph idx="7" type="title"/>
          </p:nvPr>
        </p:nvSpPr>
        <p:spPr>
          <a:xfrm>
            <a:off x="6774950" y="2722525"/>
            <a:ext cx="1824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79" name="Google Shape;5979;p20"/>
          <p:cNvSpPr txBox="1"/>
          <p:nvPr>
            <p:ph idx="8" type="subTitle"/>
          </p:nvPr>
        </p:nvSpPr>
        <p:spPr>
          <a:xfrm>
            <a:off x="6774950" y="3440725"/>
            <a:ext cx="1824000" cy="54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2"/>
        </a:solidFill>
      </p:bgPr>
    </p:bg>
    <p:spTree>
      <p:nvGrpSpPr>
        <p:cNvPr id="2539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"/>
          <p:cNvSpPr txBox="1"/>
          <p:nvPr>
            <p:ph type="ctrTitle"/>
          </p:nvPr>
        </p:nvSpPr>
        <p:spPr>
          <a:xfrm>
            <a:off x="5093522" y="1844150"/>
            <a:ext cx="27990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2541" name="Google Shape;2541;p3"/>
          <p:cNvSpPr txBox="1"/>
          <p:nvPr>
            <p:ph idx="1" type="subTitle"/>
          </p:nvPr>
        </p:nvSpPr>
        <p:spPr>
          <a:xfrm>
            <a:off x="5205275" y="3482450"/>
            <a:ext cx="25755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42" name="Google Shape;2542;p3"/>
          <p:cNvSpPr txBox="1"/>
          <p:nvPr>
            <p:ph hasCustomPrompt="1" idx="2" type="title"/>
          </p:nvPr>
        </p:nvSpPr>
        <p:spPr>
          <a:xfrm>
            <a:off x="5635325" y="1427475"/>
            <a:ext cx="1715400" cy="7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ONLY_1">
    <p:spTree>
      <p:nvGrpSpPr>
        <p:cNvPr id="5980" name="Shape 5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1" name="Google Shape;5981;p21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82" name="Google Shape;5982;p21"/>
          <p:cNvSpPr/>
          <p:nvPr/>
        </p:nvSpPr>
        <p:spPr>
          <a:xfrm>
            <a:off x="-12850" y="-19625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3" name="Google Shape;5983;p21"/>
          <p:cNvSpPr/>
          <p:nvPr/>
        </p:nvSpPr>
        <p:spPr>
          <a:xfrm>
            <a:off x="8070550" y="-9750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4" name="Google Shape;5984;p21"/>
          <p:cNvSpPr/>
          <p:nvPr/>
        </p:nvSpPr>
        <p:spPr>
          <a:xfrm rot="10800000">
            <a:off x="-581096" y="369797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5" name="Google Shape;5985;p21"/>
          <p:cNvSpPr/>
          <p:nvPr/>
        </p:nvSpPr>
        <p:spPr>
          <a:xfrm rot="10800000">
            <a:off x="27195" y="399000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86" name="Google Shape;5986;p21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5987" name="Google Shape;5987;p21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21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21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21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21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21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21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21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21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21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21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21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21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21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21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21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21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21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21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21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21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21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21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21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21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21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21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21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21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21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21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21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21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20" name="Google Shape;6020;p21"/>
          <p:cNvGrpSpPr/>
          <p:nvPr/>
        </p:nvGrpSpPr>
        <p:grpSpPr>
          <a:xfrm rot="10800000">
            <a:off x="-581103" y="2160074"/>
            <a:ext cx="1299260" cy="1296418"/>
            <a:chOff x="6378300" y="2596400"/>
            <a:chExt cx="754375" cy="752725"/>
          </a:xfrm>
        </p:grpSpPr>
        <p:sp>
          <p:nvSpPr>
            <p:cNvPr id="6021" name="Google Shape;6021;p21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21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21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21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21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21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21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21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21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21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21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21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21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21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21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21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21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21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21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21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21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21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21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21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21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21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21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21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21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21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21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21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21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21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21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21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21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21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21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21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21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21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21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21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21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21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21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21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21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21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21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21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21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21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21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21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21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21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21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21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21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21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21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21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21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21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21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21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21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21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21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21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21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21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21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21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21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21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21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21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21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21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21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21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21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21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21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21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21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21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21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21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21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21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21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21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21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21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21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21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21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21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21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21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21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21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21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21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21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21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21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21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21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21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21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21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21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21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21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21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21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21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21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21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21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21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21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21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21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21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21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21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21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21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21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21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21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21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21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21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21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21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21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21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21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21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21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21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21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21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21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21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21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21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21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21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21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21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21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21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21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21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21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21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21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21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21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21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21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21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21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21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21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21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21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21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21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21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21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21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21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21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03" name="Google Shape;6203;p21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4" name="Google Shape;6204;p21"/>
          <p:cNvSpPr/>
          <p:nvPr/>
        </p:nvSpPr>
        <p:spPr>
          <a:xfrm>
            <a:off x="144947" y="287921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5" name="Google Shape;6205;p21"/>
          <p:cNvSpPr/>
          <p:nvPr/>
        </p:nvSpPr>
        <p:spPr>
          <a:xfrm>
            <a:off x="8368525" y="4216288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6" name="Google Shape;6206;p21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7" name="Google Shape;6207;p21"/>
          <p:cNvSpPr/>
          <p:nvPr/>
        </p:nvSpPr>
        <p:spPr>
          <a:xfrm>
            <a:off x="8797847" y="227171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08" name="Google Shape;6208;p21"/>
          <p:cNvGrpSpPr/>
          <p:nvPr/>
        </p:nvGrpSpPr>
        <p:grpSpPr>
          <a:xfrm>
            <a:off x="8245024" y="2271717"/>
            <a:ext cx="349968" cy="2052568"/>
            <a:chOff x="1037125" y="2236325"/>
            <a:chExt cx="149100" cy="874475"/>
          </a:xfrm>
        </p:grpSpPr>
        <p:sp>
          <p:nvSpPr>
            <p:cNvPr id="6209" name="Google Shape;6209;p21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21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21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21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21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21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21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21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21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21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21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21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21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21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21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21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21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21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21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21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21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21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21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21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21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21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21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21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21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21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21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21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21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21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21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21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5" name="Google Shape;6245;p21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6" name="Google Shape;6246;p21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47" name="Google Shape;6247;p21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6248" name="Google Shape;6248;p21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21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21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21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21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21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21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21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21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21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21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21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21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21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21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21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21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21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21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21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21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21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21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21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21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21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21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21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21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21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21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21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21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21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21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21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21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21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21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21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21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21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21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21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21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21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21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21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21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21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21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21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21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21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21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21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21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21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21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21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21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21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21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21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21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21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21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21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21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21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21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21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21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21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21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21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21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21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21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21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21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21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21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21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21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21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21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21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21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21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21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21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21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21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21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21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21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21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21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21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21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21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21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21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21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21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21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21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21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21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21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21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21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21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21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21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21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21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21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21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21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21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21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21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21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21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21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21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21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21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21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21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21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21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21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21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21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21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21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21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21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21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21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21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21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21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21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21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21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21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21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21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21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21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21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21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21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21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21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21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21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21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21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21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21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21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21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21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21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21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21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21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21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21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21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21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21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21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21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21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21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21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21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21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21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21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21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21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21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21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21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21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21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21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21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21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21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21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21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21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21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21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21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21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21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21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21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21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21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21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21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21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21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21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21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21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21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21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21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21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21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21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21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21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21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21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21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21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21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21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21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21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21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21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21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21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21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21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21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21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21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21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21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21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21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21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21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21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21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21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21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21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21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21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21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21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21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21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21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21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21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21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21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21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21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21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21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21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21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21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21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21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21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21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21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21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21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21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21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21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21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21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21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21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21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21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21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21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21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21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21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21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21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21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21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21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21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21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21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21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21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21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21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21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21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21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21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21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21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21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21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21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21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21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21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21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21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21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21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21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21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21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21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21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21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21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21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21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21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21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21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21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21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21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21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21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21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21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21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21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21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21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21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21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21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21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21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21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21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21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21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21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21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21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21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21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21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21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21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21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21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21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21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21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21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21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21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21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21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21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21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21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21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21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21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21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21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21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21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21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21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21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21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21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21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21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21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21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21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21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21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21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21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21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21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21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21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21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21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21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21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21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21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21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21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21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21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21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21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21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21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21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21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21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21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21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21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21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21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21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21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21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21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21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21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21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21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21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21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21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21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21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21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21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21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21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21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21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21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21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21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21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21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21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21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21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21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21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21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21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21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21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21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21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21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21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21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21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21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21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21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21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21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21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21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21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21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21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21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21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21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21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21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21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21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21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21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21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21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21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21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21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21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21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21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21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21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21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21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21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21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21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21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21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21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21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21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21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21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21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21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21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21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21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21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21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21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21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21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21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21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21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21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21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21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21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21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21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21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21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21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21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21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21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21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21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21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21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21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21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21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21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21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21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21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21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21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21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21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21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21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21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21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21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21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21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21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21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21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21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21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21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21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21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21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21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21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21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21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21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21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21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21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21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21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21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21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21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21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21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21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21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21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21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21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21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21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21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21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21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21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21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21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21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21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21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21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21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21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21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21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21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21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21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21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21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21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21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21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21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21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21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21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21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21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21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21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21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21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21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21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21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21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21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21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21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21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21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21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21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21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21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21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21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21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21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21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21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21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21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21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21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21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21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21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21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21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21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21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21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21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21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21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21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21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21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21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21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21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21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21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21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21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21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21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21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21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21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21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21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21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21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21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21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21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21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21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21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21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21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21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21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21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21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21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21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21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21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21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21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21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21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21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21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21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21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21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21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21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21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21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21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21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21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21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21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21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21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21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21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21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21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21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21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21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21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21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21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21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21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21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21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21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21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21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21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21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21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21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21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21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21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21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21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21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21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21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21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21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21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21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21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21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21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TITLE_ONLY_1_1">
    <p:spTree>
      <p:nvGrpSpPr>
        <p:cNvPr id="6982" name="Shape 6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3" name="Google Shape;6983;p22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84" name="Google Shape;6984;p22"/>
          <p:cNvSpPr/>
          <p:nvPr/>
        </p:nvSpPr>
        <p:spPr>
          <a:xfrm>
            <a:off x="701250" y="1236900"/>
            <a:ext cx="7741500" cy="390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85" name="Google Shape;6985;p22"/>
          <p:cNvGrpSpPr/>
          <p:nvPr/>
        </p:nvGrpSpPr>
        <p:grpSpPr>
          <a:xfrm>
            <a:off x="753099" y="1283617"/>
            <a:ext cx="349968" cy="2052568"/>
            <a:chOff x="1037125" y="2236325"/>
            <a:chExt cx="149100" cy="874475"/>
          </a:xfrm>
        </p:grpSpPr>
        <p:sp>
          <p:nvSpPr>
            <p:cNvPr id="6986" name="Google Shape;6986;p22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22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22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22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22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22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22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22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22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22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22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22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22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22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22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22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22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22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22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22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22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22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22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22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22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22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22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22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22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22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22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22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22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22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22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22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TITLE_ONLY_1_1_1">
    <p:spTree>
      <p:nvGrpSpPr>
        <p:cNvPr id="7022" name="Shape 7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3" name="Google Shape;7023;p23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24" name="Google Shape;7024;p23"/>
          <p:cNvSpPr/>
          <p:nvPr/>
        </p:nvSpPr>
        <p:spPr>
          <a:xfrm>
            <a:off x="701250" y="1236900"/>
            <a:ext cx="7741500" cy="390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25" name="Google Shape;7025;p23"/>
          <p:cNvGrpSpPr/>
          <p:nvPr/>
        </p:nvGrpSpPr>
        <p:grpSpPr>
          <a:xfrm>
            <a:off x="8603299" y="1236892"/>
            <a:ext cx="349968" cy="2052568"/>
            <a:chOff x="1037125" y="2236325"/>
            <a:chExt cx="149100" cy="874475"/>
          </a:xfrm>
        </p:grpSpPr>
        <p:sp>
          <p:nvSpPr>
            <p:cNvPr id="7026" name="Google Shape;7026;p23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23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23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23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23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23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23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23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23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23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23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23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23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23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23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23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23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23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23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23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23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23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23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23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23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23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23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23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23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23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23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23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23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23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23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23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">
  <p:cSld name="ONE_COLUMN_TEXT_2_2">
    <p:spTree>
      <p:nvGrpSpPr>
        <p:cNvPr id="7062" name="Shape 7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3" name="Google Shape;7063;p24"/>
          <p:cNvSpPr txBox="1"/>
          <p:nvPr>
            <p:ph type="title"/>
          </p:nvPr>
        </p:nvSpPr>
        <p:spPr>
          <a:xfrm>
            <a:off x="987275" y="1418607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64" name="Google Shape;7064;p24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65" name="Google Shape;7065;p24"/>
          <p:cNvSpPr txBox="1"/>
          <p:nvPr>
            <p:ph idx="1" type="subTitle"/>
          </p:nvPr>
        </p:nvSpPr>
        <p:spPr>
          <a:xfrm>
            <a:off x="987275" y="2136807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6" name="Google Shape;7066;p24"/>
          <p:cNvSpPr txBox="1"/>
          <p:nvPr>
            <p:ph idx="3" type="title"/>
          </p:nvPr>
        </p:nvSpPr>
        <p:spPr>
          <a:xfrm>
            <a:off x="3590850" y="1418607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67" name="Google Shape;7067;p24"/>
          <p:cNvSpPr txBox="1"/>
          <p:nvPr>
            <p:ph idx="4" type="subTitle"/>
          </p:nvPr>
        </p:nvSpPr>
        <p:spPr>
          <a:xfrm>
            <a:off x="3590850" y="2136807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68" name="Google Shape;7068;p24"/>
          <p:cNvSpPr txBox="1"/>
          <p:nvPr>
            <p:ph idx="5" type="title"/>
          </p:nvPr>
        </p:nvSpPr>
        <p:spPr>
          <a:xfrm>
            <a:off x="6194425" y="1418607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69" name="Google Shape;7069;p24"/>
          <p:cNvSpPr txBox="1"/>
          <p:nvPr>
            <p:ph idx="6" type="subTitle"/>
          </p:nvPr>
        </p:nvSpPr>
        <p:spPr>
          <a:xfrm>
            <a:off x="6194425" y="2136807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070" name="Google Shape;7070;p24"/>
          <p:cNvGrpSpPr/>
          <p:nvPr/>
        </p:nvGrpSpPr>
        <p:grpSpPr>
          <a:xfrm rot="1396384">
            <a:off x="-981862" y="-430891"/>
            <a:ext cx="1908331" cy="2002239"/>
            <a:chOff x="1978188" y="2669545"/>
            <a:chExt cx="1908398" cy="2002309"/>
          </a:xfrm>
        </p:grpSpPr>
        <p:sp>
          <p:nvSpPr>
            <p:cNvPr id="7071" name="Google Shape;7071;p24"/>
            <p:cNvSpPr/>
            <p:nvPr/>
          </p:nvSpPr>
          <p:spPr>
            <a:xfrm rot="-5400000">
              <a:off x="1995503" y="2780771"/>
              <a:ext cx="1891083" cy="1891083"/>
            </a:xfrm>
            <a:custGeom>
              <a:rect b="b" l="l" r="r" t="t"/>
              <a:pathLst>
                <a:path extrusionOk="0" h="55702" w="55702">
                  <a:moveTo>
                    <a:pt x="27851" y="210"/>
                  </a:moveTo>
                  <a:cubicBezTo>
                    <a:pt x="43093" y="210"/>
                    <a:pt x="55493" y="12609"/>
                    <a:pt x="55493" y="27851"/>
                  </a:cubicBezTo>
                  <a:cubicBezTo>
                    <a:pt x="55493" y="43093"/>
                    <a:pt x="43093" y="55493"/>
                    <a:pt x="27851" y="55493"/>
                  </a:cubicBezTo>
                  <a:cubicBezTo>
                    <a:pt x="12609" y="55493"/>
                    <a:pt x="210" y="43093"/>
                    <a:pt x="210" y="27851"/>
                  </a:cubicBezTo>
                  <a:cubicBezTo>
                    <a:pt x="210" y="12609"/>
                    <a:pt x="12609" y="210"/>
                    <a:pt x="27851" y="210"/>
                  </a:cubicBezTo>
                  <a:close/>
                  <a:moveTo>
                    <a:pt x="27851" y="1"/>
                  </a:moveTo>
                  <a:cubicBezTo>
                    <a:pt x="12494" y="1"/>
                    <a:pt x="0" y="12494"/>
                    <a:pt x="0" y="27851"/>
                  </a:cubicBezTo>
                  <a:cubicBezTo>
                    <a:pt x="0" y="43208"/>
                    <a:pt x="12494" y="55702"/>
                    <a:pt x="27851" y="55702"/>
                  </a:cubicBezTo>
                  <a:cubicBezTo>
                    <a:pt x="43208" y="55702"/>
                    <a:pt x="55702" y="43208"/>
                    <a:pt x="55702" y="27851"/>
                  </a:cubicBezTo>
                  <a:cubicBezTo>
                    <a:pt x="55702" y="12494"/>
                    <a:pt x="43208" y="1"/>
                    <a:pt x="278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24"/>
            <p:cNvSpPr/>
            <p:nvPr/>
          </p:nvSpPr>
          <p:spPr>
            <a:xfrm rot="-5400000">
              <a:off x="1931235" y="2716498"/>
              <a:ext cx="1737934" cy="1644029"/>
            </a:xfrm>
            <a:custGeom>
              <a:rect b="b" l="l" r="r" t="t"/>
              <a:pathLst>
                <a:path extrusionOk="0" h="48425" w="51191">
                  <a:moveTo>
                    <a:pt x="20064" y="1"/>
                  </a:moveTo>
                  <a:cubicBezTo>
                    <a:pt x="12798" y="1"/>
                    <a:pt x="5532" y="2766"/>
                    <a:pt x="0" y="8298"/>
                  </a:cubicBezTo>
                  <a:lnTo>
                    <a:pt x="889" y="9186"/>
                  </a:lnTo>
                  <a:cubicBezTo>
                    <a:pt x="6175" y="3899"/>
                    <a:pt x="13120" y="1256"/>
                    <a:pt x="20064" y="1256"/>
                  </a:cubicBezTo>
                  <a:cubicBezTo>
                    <a:pt x="27009" y="1256"/>
                    <a:pt x="33953" y="3899"/>
                    <a:pt x="39240" y="9186"/>
                  </a:cubicBezTo>
                  <a:cubicBezTo>
                    <a:pt x="49813" y="19759"/>
                    <a:pt x="49813" y="36964"/>
                    <a:pt x="39240" y="47537"/>
                  </a:cubicBezTo>
                  <a:lnTo>
                    <a:pt x="40128" y="48425"/>
                  </a:lnTo>
                  <a:cubicBezTo>
                    <a:pt x="51191" y="37361"/>
                    <a:pt x="51191" y="19360"/>
                    <a:pt x="40128" y="8298"/>
                  </a:cubicBezTo>
                  <a:cubicBezTo>
                    <a:pt x="34597" y="2766"/>
                    <a:pt x="27330" y="1"/>
                    <a:pt x="20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3" name="Google Shape;7073;p24"/>
          <p:cNvSpPr txBox="1"/>
          <p:nvPr>
            <p:ph idx="7" type="title"/>
          </p:nvPr>
        </p:nvSpPr>
        <p:spPr>
          <a:xfrm>
            <a:off x="987275" y="32820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74" name="Google Shape;7074;p24"/>
          <p:cNvSpPr txBox="1"/>
          <p:nvPr>
            <p:ph idx="8" type="subTitle"/>
          </p:nvPr>
        </p:nvSpPr>
        <p:spPr>
          <a:xfrm>
            <a:off x="987275" y="4000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5" name="Google Shape;7075;p24"/>
          <p:cNvSpPr txBox="1"/>
          <p:nvPr>
            <p:ph idx="9" type="title"/>
          </p:nvPr>
        </p:nvSpPr>
        <p:spPr>
          <a:xfrm>
            <a:off x="3590850" y="32820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76" name="Google Shape;7076;p24"/>
          <p:cNvSpPr txBox="1"/>
          <p:nvPr>
            <p:ph idx="13" type="subTitle"/>
          </p:nvPr>
        </p:nvSpPr>
        <p:spPr>
          <a:xfrm>
            <a:off x="3590850" y="4000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77" name="Google Shape;7077;p24"/>
          <p:cNvSpPr txBox="1"/>
          <p:nvPr>
            <p:ph idx="14" type="title"/>
          </p:nvPr>
        </p:nvSpPr>
        <p:spPr>
          <a:xfrm>
            <a:off x="6194425" y="3282000"/>
            <a:ext cx="1962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78" name="Google Shape;7078;p24"/>
          <p:cNvSpPr txBox="1"/>
          <p:nvPr>
            <p:ph idx="15" type="subTitle"/>
          </p:nvPr>
        </p:nvSpPr>
        <p:spPr>
          <a:xfrm>
            <a:off x="6194425" y="4000200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ONE_COLUMN_TEXT_2_2_1">
    <p:spTree>
      <p:nvGrpSpPr>
        <p:cNvPr id="7079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5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81" name="Google Shape;7081;p25"/>
          <p:cNvSpPr txBox="1"/>
          <p:nvPr>
            <p:ph idx="2" type="title"/>
          </p:nvPr>
        </p:nvSpPr>
        <p:spPr>
          <a:xfrm>
            <a:off x="1436479" y="3252653"/>
            <a:ext cx="23271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82" name="Google Shape;7082;p25"/>
          <p:cNvSpPr txBox="1"/>
          <p:nvPr>
            <p:ph idx="1" type="subTitle"/>
          </p:nvPr>
        </p:nvSpPr>
        <p:spPr>
          <a:xfrm>
            <a:off x="1436474" y="3963677"/>
            <a:ext cx="23271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83" name="Google Shape;7083;p25"/>
          <p:cNvSpPr txBox="1"/>
          <p:nvPr>
            <p:ph idx="3" type="title"/>
          </p:nvPr>
        </p:nvSpPr>
        <p:spPr>
          <a:xfrm>
            <a:off x="5380437" y="3252653"/>
            <a:ext cx="23271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84" name="Google Shape;7084;p25"/>
          <p:cNvSpPr txBox="1"/>
          <p:nvPr>
            <p:ph idx="4" type="subTitle"/>
          </p:nvPr>
        </p:nvSpPr>
        <p:spPr>
          <a:xfrm>
            <a:off x="5380433" y="3963677"/>
            <a:ext cx="23271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085" name="Google Shape;7085;p25"/>
          <p:cNvGrpSpPr/>
          <p:nvPr/>
        </p:nvGrpSpPr>
        <p:grpSpPr>
          <a:xfrm>
            <a:off x="412974" y="675717"/>
            <a:ext cx="349968" cy="2052568"/>
            <a:chOff x="1037125" y="2236325"/>
            <a:chExt cx="149100" cy="874475"/>
          </a:xfrm>
        </p:grpSpPr>
        <p:sp>
          <p:nvSpPr>
            <p:cNvPr id="7086" name="Google Shape;7086;p25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25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25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25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25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25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25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25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25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25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25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25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25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25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25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25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25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25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25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25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25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25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25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25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25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25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25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25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25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25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25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25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25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25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25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25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22" name="Google Shape;7122;p25"/>
          <p:cNvSpPr/>
          <p:nvPr/>
        </p:nvSpPr>
        <p:spPr>
          <a:xfrm>
            <a:off x="-244675" y="396366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3" name="Google Shape;7123;p25"/>
          <p:cNvSpPr/>
          <p:nvPr/>
        </p:nvSpPr>
        <p:spPr>
          <a:xfrm>
            <a:off x="64722" y="2844366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4" name="Google Shape;7124;p25"/>
          <p:cNvSpPr/>
          <p:nvPr/>
        </p:nvSpPr>
        <p:spPr>
          <a:xfrm rot="-5400000">
            <a:off x="8437842" y="3837115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25" name="Google Shape;7125;p25"/>
          <p:cNvSpPr/>
          <p:nvPr/>
        </p:nvSpPr>
        <p:spPr>
          <a:xfrm rot="-5400000">
            <a:off x="8257050" y="32156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26" name="Google Shape;7126;p25"/>
          <p:cNvGrpSpPr/>
          <p:nvPr/>
        </p:nvGrpSpPr>
        <p:grpSpPr>
          <a:xfrm>
            <a:off x="8550205" y="438448"/>
            <a:ext cx="1136960" cy="1115243"/>
            <a:chOff x="5930025" y="3771375"/>
            <a:chExt cx="668800" cy="656025"/>
          </a:xfrm>
        </p:grpSpPr>
        <p:sp>
          <p:nvSpPr>
            <p:cNvPr id="7127" name="Google Shape;7127;p25"/>
            <p:cNvSpPr/>
            <p:nvPr/>
          </p:nvSpPr>
          <p:spPr>
            <a:xfrm>
              <a:off x="60466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25"/>
            <p:cNvSpPr/>
            <p:nvPr/>
          </p:nvSpPr>
          <p:spPr>
            <a:xfrm>
              <a:off x="6067350" y="433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25"/>
            <p:cNvSpPr/>
            <p:nvPr/>
          </p:nvSpPr>
          <p:spPr>
            <a:xfrm>
              <a:off x="60933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25"/>
            <p:cNvSpPr/>
            <p:nvPr/>
          </p:nvSpPr>
          <p:spPr>
            <a:xfrm>
              <a:off x="61166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25"/>
            <p:cNvSpPr/>
            <p:nvPr/>
          </p:nvSpPr>
          <p:spPr>
            <a:xfrm>
              <a:off x="61399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25"/>
            <p:cNvSpPr/>
            <p:nvPr/>
          </p:nvSpPr>
          <p:spPr>
            <a:xfrm>
              <a:off x="6160650" y="433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25"/>
            <p:cNvSpPr/>
            <p:nvPr/>
          </p:nvSpPr>
          <p:spPr>
            <a:xfrm>
              <a:off x="618662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25"/>
            <p:cNvSpPr/>
            <p:nvPr/>
          </p:nvSpPr>
          <p:spPr>
            <a:xfrm>
              <a:off x="620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25"/>
            <p:cNvSpPr/>
            <p:nvPr/>
          </p:nvSpPr>
          <p:spPr>
            <a:xfrm>
              <a:off x="6233275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25"/>
            <p:cNvSpPr/>
            <p:nvPr/>
          </p:nvSpPr>
          <p:spPr>
            <a:xfrm>
              <a:off x="62566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25"/>
            <p:cNvSpPr/>
            <p:nvPr/>
          </p:nvSpPr>
          <p:spPr>
            <a:xfrm>
              <a:off x="62799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25"/>
            <p:cNvSpPr/>
            <p:nvPr/>
          </p:nvSpPr>
          <p:spPr>
            <a:xfrm>
              <a:off x="630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25"/>
            <p:cNvSpPr/>
            <p:nvPr/>
          </p:nvSpPr>
          <p:spPr>
            <a:xfrm>
              <a:off x="6323950" y="433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25"/>
            <p:cNvSpPr/>
            <p:nvPr/>
          </p:nvSpPr>
          <p:spPr>
            <a:xfrm>
              <a:off x="634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25"/>
            <p:cNvSpPr/>
            <p:nvPr/>
          </p:nvSpPr>
          <p:spPr>
            <a:xfrm>
              <a:off x="63732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25"/>
            <p:cNvSpPr/>
            <p:nvPr/>
          </p:nvSpPr>
          <p:spPr>
            <a:xfrm>
              <a:off x="639660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25"/>
            <p:cNvSpPr/>
            <p:nvPr/>
          </p:nvSpPr>
          <p:spPr>
            <a:xfrm>
              <a:off x="641990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25"/>
            <p:cNvSpPr/>
            <p:nvPr/>
          </p:nvSpPr>
          <p:spPr>
            <a:xfrm>
              <a:off x="6443250" y="43317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25"/>
            <p:cNvSpPr/>
            <p:nvPr/>
          </p:nvSpPr>
          <p:spPr>
            <a:xfrm>
              <a:off x="6466550" y="43317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25"/>
            <p:cNvSpPr/>
            <p:nvPr/>
          </p:nvSpPr>
          <p:spPr>
            <a:xfrm>
              <a:off x="602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25"/>
            <p:cNvSpPr/>
            <p:nvPr/>
          </p:nvSpPr>
          <p:spPr>
            <a:xfrm>
              <a:off x="60466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25"/>
            <p:cNvSpPr/>
            <p:nvPr/>
          </p:nvSpPr>
          <p:spPr>
            <a:xfrm>
              <a:off x="6067350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25"/>
            <p:cNvSpPr/>
            <p:nvPr/>
          </p:nvSpPr>
          <p:spPr>
            <a:xfrm>
              <a:off x="60933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25"/>
            <p:cNvSpPr/>
            <p:nvPr/>
          </p:nvSpPr>
          <p:spPr>
            <a:xfrm>
              <a:off x="61166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25"/>
            <p:cNvSpPr/>
            <p:nvPr/>
          </p:nvSpPr>
          <p:spPr>
            <a:xfrm>
              <a:off x="61399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25"/>
            <p:cNvSpPr/>
            <p:nvPr/>
          </p:nvSpPr>
          <p:spPr>
            <a:xfrm>
              <a:off x="6160650" y="43117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25"/>
            <p:cNvSpPr/>
            <p:nvPr/>
          </p:nvSpPr>
          <p:spPr>
            <a:xfrm>
              <a:off x="618662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25"/>
            <p:cNvSpPr/>
            <p:nvPr/>
          </p:nvSpPr>
          <p:spPr>
            <a:xfrm>
              <a:off x="6067350" y="43517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25"/>
            <p:cNvSpPr/>
            <p:nvPr/>
          </p:nvSpPr>
          <p:spPr>
            <a:xfrm>
              <a:off x="60933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25"/>
            <p:cNvSpPr/>
            <p:nvPr/>
          </p:nvSpPr>
          <p:spPr>
            <a:xfrm>
              <a:off x="61166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25"/>
            <p:cNvSpPr/>
            <p:nvPr/>
          </p:nvSpPr>
          <p:spPr>
            <a:xfrm>
              <a:off x="61399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25"/>
            <p:cNvSpPr/>
            <p:nvPr/>
          </p:nvSpPr>
          <p:spPr>
            <a:xfrm>
              <a:off x="61606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25"/>
            <p:cNvSpPr/>
            <p:nvPr/>
          </p:nvSpPr>
          <p:spPr>
            <a:xfrm>
              <a:off x="618662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25"/>
            <p:cNvSpPr/>
            <p:nvPr/>
          </p:nvSpPr>
          <p:spPr>
            <a:xfrm>
              <a:off x="620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25"/>
            <p:cNvSpPr/>
            <p:nvPr/>
          </p:nvSpPr>
          <p:spPr>
            <a:xfrm>
              <a:off x="6233275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25"/>
            <p:cNvSpPr/>
            <p:nvPr/>
          </p:nvSpPr>
          <p:spPr>
            <a:xfrm>
              <a:off x="62566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25"/>
            <p:cNvSpPr/>
            <p:nvPr/>
          </p:nvSpPr>
          <p:spPr>
            <a:xfrm>
              <a:off x="62799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25"/>
            <p:cNvSpPr/>
            <p:nvPr/>
          </p:nvSpPr>
          <p:spPr>
            <a:xfrm>
              <a:off x="630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25"/>
            <p:cNvSpPr/>
            <p:nvPr/>
          </p:nvSpPr>
          <p:spPr>
            <a:xfrm>
              <a:off x="6323950" y="43517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25"/>
            <p:cNvSpPr/>
            <p:nvPr/>
          </p:nvSpPr>
          <p:spPr>
            <a:xfrm>
              <a:off x="634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25"/>
            <p:cNvSpPr/>
            <p:nvPr/>
          </p:nvSpPr>
          <p:spPr>
            <a:xfrm>
              <a:off x="637325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25"/>
            <p:cNvSpPr/>
            <p:nvPr/>
          </p:nvSpPr>
          <p:spPr>
            <a:xfrm>
              <a:off x="639660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25"/>
            <p:cNvSpPr/>
            <p:nvPr/>
          </p:nvSpPr>
          <p:spPr>
            <a:xfrm>
              <a:off x="6419900" y="435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25"/>
            <p:cNvSpPr/>
            <p:nvPr/>
          </p:nvSpPr>
          <p:spPr>
            <a:xfrm>
              <a:off x="6443250" y="435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25"/>
            <p:cNvSpPr/>
            <p:nvPr/>
          </p:nvSpPr>
          <p:spPr>
            <a:xfrm>
              <a:off x="620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25"/>
            <p:cNvSpPr/>
            <p:nvPr/>
          </p:nvSpPr>
          <p:spPr>
            <a:xfrm>
              <a:off x="6233275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25"/>
            <p:cNvSpPr/>
            <p:nvPr/>
          </p:nvSpPr>
          <p:spPr>
            <a:xfrm>
              <a:off x="62566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25"/>
            <p:cNvSpPr/>
            <p:nvPr/>
          </p:nvSpPr>
          <p:spPr>
            <a:xfrm>
              <a:off x="62799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25"/>
            <p:cNvSpPr/>
            <p:nvPr/>
          </p:nvSpPr>
          <p:spPr>
            <a:xfrm>
              <a:off x="630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25"/>
            <p:cNvSpPr/>
            <p:nvPr/>
          </p:nvSpPr>
          <p:spPr>
            <a:xfrm>
              <a:off x="6323950" y="43117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25"/>
            <p:cNvSpPr/>
            <p:nvPr/>
          </p:nvSpPr>
          <p:spPr>
            <a:xfrm>
              <a:off x="634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25"/>
            <p:cNvSpPr/>
            <p:nvPr/>
          </p:nvSpPr>
          <p:spPr>
            <a:xfrm>
              <a:off x="63732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25"/>
            <p:cNvSpPr/>
            <p:nvPr/>
          </p:nvSpPr>
          <p:spPr>
            <a:xfrm>
              <a:off x="639660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25"/>
            <p:cNvSpPr/>
            <p:nvPr/>
          </p:nvSpPr>
          <p:spPr>
            <a:xfrm>
              <a:off x="641990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25"/>
            <p:cNvSpPr/>
            <p:nvPr/>
          </p:nvSpPr>
          <p:spPr>
            <a:xfrm>
              <a:off x="6443250" y="43117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25"/>
            <p:cNvSpPr/>
            <p:nvPr/>
          </p:nvSpPr>
          <p:spPr>
            <a:xfrm>
              <a:off x="6466550" y="43117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25"/>
            <p:cNvSpPr/>
            <p:nvPr/>
          </p:nvSpPr>
          <p:spPr>
            <a:xfrm>
              <a:off x="6487275" y="43117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25"/>
            <p:cNvSpPr/>
            <p:nvPr/>
          </p:nvSpPr>
          <p:spPr>
            <a:xfrm>
              <a:off x="5999975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25"/>
            <p:cNvSpPr/>
            <p:nvPr/>
          </p:nvSpPr>
          <p:spPr>
            <a:xfrm>
              <a:off x="602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25"/>
            <p:cNvSpPr/>
            <p:nvPr/>
          </p:nvSpPr>
          <p:spPr>
            <a:xfrm>
              <a:off x="60466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25"/>
            <p:cNvSpPr/>
            <p:nvPr/>
          </p:nvSpPr>
          <p:spPr>
            <a:xfrm>
              <a:off x="6067350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25"/>
            <p:cNvSpPr/>
            <p:nvPr/>
          </p:nvSpPr>
          <p:spPr>
            <a:xfrm>
              <a:off x="60933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25"/>
            <p:cNvSpPr/>
            <p:nvPr/>
          </p:nvSpPr>
          <p:spPr>
            <a:xfrm>
              <a:off x="61166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25"/>
            <p:cNvSpPr/>
            <p:nvPr/>
          </p:nvSpPr>
          <p:spPr>
            <a:xfrm>
              <a:off x="61399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25"/>
            <p:cNvSpPr/>
            <p:nvPr/>
          </p:nvSpPr>
          <p:spPr>
            <a:xfrm>
              <a:off x="61606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25"/>
            <p:cNvSpPr/>
            <p:nvPr/>
          </p:nvSpPr>
          <p:spPr>
            <a:xfrm>
              <a:off x="618662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25"/>
            <p:cNvSpPr/>
            <p:nvPr/>
          </p:nvSpPr>
          <p:spPr>
            <a:xfrm>
              <a:off x="620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25"/>
            <p:cNvSpPr/>
            <p:nvPr/>
          </p:nvSpPr>
          <p:spPr>
            <a:xfrm>
              <a:off x="6233275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25"/>
            <p:cNvSpPr/>
            <p:nvPr/>
          </p:nvSpPr>
          <p:spPr>
            <a:xfrm>
              <a:off x="62566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25"/>
            <p:cNvSpPr/>
            <p:nvPr/>
          </p:nvSpPr>
          <p:spPr>
            <a:xfrm>
              <a:off x="62799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25"/>
            <p:cNvSpPr/>
            <p:nvPr/>
          </p:nvSpPr>
          <p:spPr>
            <a:xfrm>
              <a:off x="630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25"/>
            <p:cNvSpPr/>
            <p:nvPr/>
          </p:nvSpPr>
          <p:spPr>
            <a:xfrm>
              <a:off x="6323950" y="42916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25"/>
            <p:cNvSpPr/>
            <p:nvPr/>
          </p:nvSpPr>
          <p:spPr>
            <a:xfrm>
              <a:off x="634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25"/>
            <p:cNvSpPr/>
            <p:nvPr/>
          </p:nvSpPr>
          <p:spPr>
            <a:xfrm>
              <a:off x="63732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25"/>
            <p:cNvSpPr/>
            <p:nvPr/>
          </p:nvSpPr>
          <p:spPr>
            <a:xfrm>
              <a:off x="639660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25"/>
            <p:cNvSpPr/>
            <p:nvPr/>
          </p:nvSpPr>
          <p:spPr>
            <a:xfrm>
              <a:off x="641990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25"/>
            <p:cNvSpPr/>
            <p:nvPr/>
          </p:nvSpPr>
          <p:spPr>
            <a:xfrm>
              <a:off x="644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25"/>
            <p:cNvSpPr/>
            <p:nvPr/>
          </p:nvSpPr>
          <p:spPr>
            <a:xfrm>
              <a:off x="6466550" y="429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25"/>
            <p:cNvSpPr/>
            <p:nvPr/>
          </p:nvSpPr>
          <p:spPr>
            <a:xfrm>
              <a:off x="6487275" y="42916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25"/>
            <p:cNvSpPr/>
            <p:nvPr/>
          </p:nvSpPr>
          <p:spPr>
            <a:xfrm>
              <a:off x="6513250" y="429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25"/>
            <p:cNvSpPr/>
            <p:nvPr/>
          </p:nvSpPr>
          <p:spPr>
            <a:xfrm>
              <a:off x="5999975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25"/>
            <p:cNvSpPr/>
            <p:nvPr/>
          </p:nvSpPr>
          <p:spPr>
            <a:xfrm>
              <a:off x="602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25"/>
            <p:cNvSpPr/>
            <p:nvPr/>
          </p:nvSpPr>
          <p:spPr>
            <a:xfrm>
              <a:off x="60466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25"/>
            <p:cNvSpPr/>
            <p:nvPr/>
          </p:nvSpPr>
          <p:spPr>
            <a:xfrm>
              <a:off x="6067350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25"/>
            <p:cNvSpPr/>
            <p:nvPr/>
          </p:nvSpPr>
          <p:spPr>
            <a:xfrm>
              <a:off x="60933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25"/>
            <p:cNvSpPr/>
            <p:nvPr/>
          </p:nvSpPr>
          <p:spPr>
            <a:xfrm>
              <a:off x="61166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25"/>
            <p:cNvSpPr/>
            <p:nvPr/>
          </p:nvSpPr>
          <p:spPr>
            <a:xfrm>
              <a:off x="61399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25"/>
            <p:cNvSpPr/>
            <p:nvPr/>
          </p:nvSpPr>
          <p:spPr>
            <a:xfrm>
              <a:off x="61606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25"/>
            <p:cNvSpPr/>
            <p:nvPr/>
          </p:nvSpPr>
          <p:spPr>
            <a:xfrm>
              <a:off x="618662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25"/>
            <p:cNvSpPr/>
            <p:nvPr/>
          </p:nvSpPr>
          <p:spPr>
            <a:xfrm>
              <a:off x="620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25"/>
            <p:cNvSpPr/>
            <p:nvPr/>
          </p:nvSpPr>
          <p:spPr>
            <a:xfrm>
              <a:off x="6233275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25"/>
            <p:cNvSpPr/>
            <p:nvPr/>
          </p:nvSpPr>
          <p:spPr>
            <a:xfrm>
              <a:off x="62566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25"/>
            <p:cNvSpPr/>
            <p:nvPr/>
          </p:nvSpPr>
          <p:spPr>
            <a:xfrm>
              <a:off x="62799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25"/>
            <p:cNvSpPr/>
            <p:nvPr/>
          </p:nvSpPr>
          <p:spPr>
            <a:xfrm>
              <a:off x="630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25"/>
            <p:cNvSpPr/>
            <p:nvPr/>
          </p:nvSpPr>
          <p:spPr>
            <a:xfrm>
              <a:off x="6323950" y="427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25"/>
            <p:cNvSpPr/>
            <p:nvPr/>
          </p:nvSpPr>
          <p:spPr>
            <a:xfrm>
              <a:off x="634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25"/>
            <p:cNvSpPr/>
            <p:nvPr/>
          </p:nvSpPr>
          <p:spPr>
            <a:xfrm>
              <a:off x="63732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25"/>
            <p:cNvSpPr/>
            <p:nvPr/>
          </p:nvSpPr>
          <p:spPr>
            <a:xfrm>
              <a:off x="639660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25"/>
            <p:cNvSpPr/>
            <p:nvPr/>
          </p:nvSpPr>
          <p:spPr>
            <a:xfrm>
              <a:off x="641990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25"/>
            <p:cNvSpPr/>
            <p:nvPr/>
          </p:nvSpPr>
          <p:spPr>
            <a:xfrm>
              <a:off x="644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25"/>
            <p:cNvSpPr/>
            <p:nvPr/>
          </p:nvSpPr>
          <p:spPr>
            <a:xfrm>
              <a:off x="6466550" y="42716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25"/>
            <p:cNvSpPr/>
            <p:nvPr/>
          </p:nvSpPr>
          <p:spPr>
            <a:xfrm>
              <a:off x="6487275" y="427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25"/>
            <p:cNvSpPr/>
            <p:nvPr/>
          </p:nvSpPr>
          <p:spPr>
            <a:xfrm>
              <a:off x="6513250" y="42716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25"/>
            <p:cNvSpPr/>
            <p:nvPr/>
          </p:nvSpPr>
          <p:spPr>
            <a:xfrm>
              <a:off x="597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25"/>
            <p:cNvSpPr/>
            <p:nvPr/>
          </p:nvSpPr>
          <p:spPr>
            <a:xfrm>
              <a:off x="5999975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25"/>
            <p:cNvSpPr/>
            <p:nvPr/>
          </p:nvSpPr>
          <p:spPr>
            <a:xfrm>
              <a:off x="602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25"/>
            <p:cNvSpPr/>
            <p:nvPr/>
          </p:nvSpPr>
          <p:spPr>
            <a:xfrm>
              <a:off x="60466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25"/>
            <p:cNvSpPr/>
            <p:nvPr/>
          </p:nvSpPr>
          <p:spPr>
            <a:xfrm>
              <a:off x="6067350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25"/>
            <p:cNvSpPr/>
            <p:nvPr/>
          </p:nvSpPr>
          <p:spPr>
            <a:xfrm>
              <a:off x="60933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25"/>
            <p:cNvSpPr/>
            <p:nvPr/>
          </p:nvSpPr>
          <p:spPr>
            <a:xfrm>
              <a:off x="61166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25"/>
            <p:cNvSpPr/>
            <p:nvPr/>
          </p:nvSpPr>
          <p:spPr>
            <a:xfrm>
              <a:off x="61399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25"/>
            <p:cNvSpPr/>
            <p:nvPr/>
          </p:nvSpPr>
          <p:spPr>
            <a:xfrm>
              <a:off x="61606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25"/>
            <p:cNvSpPr/>
            <p:nvPr/>
          </p:nvSpPr>
          <p:spPr>
            <a:xfrm>
              <a:off x="618662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25"/>
            <p:cNvSpPr/>
            <p:nvPr/>
          </p:nvSpPr>
          <p:spPr>
            <a:xfrm>
              <a:off x="620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25"/>
            <p:cNvSpPr/>
            <p:nvPr/>
          </p:nvSpPr>
          <p:spPr>
            <a:xfrm>
              <a:off x="6233275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25"/>
            <p:cNvSpPr/>
            <p:nvPr/>
          </p:nvSpPr>
          <p:spPr>
            <a:xfrm>
              <a:off x="62566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25"/>
            <p:cNvSpPr/>
            <p:nvPr/>
          </p:nvSpPr>
          <p:spPr>
            <a:xfrm>
              <a:off x="62799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25"/>
            <p:cNvSpPr/>
            <p:nvPr/>
          </p:nvSpPr>
          <p:spPr>
            <a:xfrm>
              <a:off x="630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25"/>
            <p:cNvSpPr/>
            <p:nvPr/>
          </p:nvSpPr>
          <p:spPr>
            <a:xfrm>
              <a:off x="6323950" y="42516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25"/>
            <p:cNvSpPr/>
            <p:nvPr/>
          </p:nvSpPr>
          <p:spPr>
            <a:xfrm>
              <a:off x="634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25"/>
            <p:cNvSpPr/>
            <p:nvPr/>
          </p:nvSpPr>
          <p:spPr>
            <a:xfrm>
              <a:off x="63732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25"/>
            <p:cNvSpPr/>
            <p:nvPr/>
          </p:nvSpPr>
          <p:spPr>
            <a:xfrm>
              <a:off x="639660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25"/>
            <p:cNvSpPr/>
            <p:nvPr/>
          </p:nvSpPr>
          <p:spPr>
            <a:xfrm>
              <a:off x="641990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25"/>
            <p:cNvSpPr/>
            <p:nvPr/>
          </p:nvSpPr>
          <p:spPr>
            <a:xfrm>
              <a:off x="644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25"/>
            <p:cNvSpPr/>
            <p:nvPr/>
          </p:nvSpPr>
          <p:spPr>
            <a:xfrm>
              <a:off x="6466550" y="42516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25"/>
            <p:cNvSpPr/>
            <p:nvPr/>
          </p:nvSpPr>
          <p:spPr>
            <a:xfrm>
              <a:off x="6487275" y="425167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25"/>
            <p:cNvSpPr/>
            <p:nvPr/>
          </p:nvSpPr>
          <p:spPr>
            <a:xfrm>
              <a:off x="65132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25"/>
            <p:cNvSpPr/>
            <p:nvPr/>
          </p:nvSpPr>
          <p:spPr>
            <a:xfrm>
              <a:off x="597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25"/>
            <p:cNvSpPr/>
            <p:nvPr/>
          </p:nvSpPr>
          <p:spPr>
            <a:xfrm>
              <a:off x="5999975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25"/>
            <p:cNvSpPr/>
            <p:nvPr/>
          </p:nvSpPr>
          <p:spPr>
            <a:xfrm>
              <a:off x="602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25"/>
            <p:cNvSpPr/>
            <p:nvPr/>
          </p:nvSpPr>
          <p:spPr>
            <a:xfrm>
              <a:off x="60466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25"/>
            <p:cNvSpPr/>
            <p:nvPr/>
          </p:nvSpPr>
          <p:spPr>
            <a:xfrm>
              <a:off x="6067350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25"/>
            <p:cNvSpPr/>
            <p:nvPr/>
          </p:nvSpPr>
          <p:spPr>
            <a:xfrm>
              <a:off x="60933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25"/>
            <p:cNvSpPr/>
            <p:nvPr/>
          </p:nvSpPr>
          <p:spPr>
            <a:xfrm>
              <a:off x="61166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25"/>
            <p:cNvSpPr/>
            <p:nvPr/>
          </p:nvSpPr>
          <p:spPr>
            <a:xfrm>
              <a:off x="61399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25"/>
            <p:cNvSpPr/>
            <p:nvPr/>
          </p:nvSpPr>
          <p:spPr>
            <a:xfrm>
              <a:off x="61606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25"/>
            <p:cNvSpPr/>
            <p:nvPr/>
          </p:nvSpPr>
          <p:spPr>
            <a:xfrm>
              <a:off x="618662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25"/>
            <p:cNvSpPr/>
            <p:nvPr/>
          </p:nvSpPr>
          <p:spPr>
            <a:xfrm>
              <a:off x="620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25"/>
            <p:cNvSpPr/>
            <p:nvPr/>
          </p:nvSpPr>
          <p:spPr>
            <a:xfrm>
              <a:off x="6233275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25"/>
            <p:cNvSpPr/>
            <p:nvPr/>
          </p:nvSpPr>
          <p:spPr>
            <a:xfrm>
              <a:off x="62566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25"/>
            <p:cNvSpPr/>
            <p:nvPr/>
          </p:nvSpPr>
          <p:spPr>
            <a:xfrm>
              <a:off x="62799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25"/>
            <p:cNvSpPr/>
            <p:nvPr/>
          </p:nvSpPr>
          <p:spPr>
            <a:xfrm>
              <a:off x="630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25"/>
            <p:cNvSpPr/>
            <p:nvPr/>
          </p:nvSpPr>
          <p:spPr>
            <a:xfrm>
              <a:off x="6323950" y="42316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25"/>
            <p:cNvSpPr/>
            <p:nvPr/>
          </p:nvSpPr>
          <p:spPr>
            <a:xfrm>
              <a:off x="634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25"/>
            <p:cNvSpPr/>
            <p:nvPr/>
          </p:nvSpPr>
          <p:spPr>
            <a:xfrm>
              <a:off x="63732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25"/>
            <p:cNvSpPr/>
            <p:nvPr/>
          </p:nvSpPr>
          <p:spPr>
            <a:xfrm>
              <a:off x="639660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25"/>
            <p:cNvSpPr/>
            <p:nvPr/>
          </p:nvSpPr>
          <p:spPr>
            <a:xfrm>
              <a:off x="641990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25"/>
            <p:cNvSpPr/>
            <p:nvPr/>
          </p:nvSpPr>
          <p:spPr>
            <a:xfrm>
              <a:off x="644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25"/>
            <p:cNvSpPr/>
            <p:nvPr/>
          </p:nvSpPr>
          <p:spPr>
            <a:xfrm>
              <a:off x="6466550" y="42316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25"/>
            <p:cNvSpPr/>
            <p:nvPr/>
          </p:nvSpPr>
          <p:spPr>
            <a:xfrm>
              <a:off x="6487275" y="42316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25"/>
            <p:cNvSpPr/>
            <p:nvPr/>
          </p:nvSpPr>
          <p:spPr>
            <a:xfrm>
              <a:off x="65132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25"/>
            <p:cNvSpPr/>
            <p:nvPr/>
          </p:nvSpPr>
          <p:spPr>
            <a:xfrm>
              <a:off x="595332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25"/>
            <p:cNvSpPr/>
            <p:nvPr/>
          </p:nvSpPr>
          <p:spPr>
            <a:xfrm>
              <a:off x="597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25"/>
            <p:cNvSpPr/>
            <p:nvPr/>
          </p:nvSpPr>
          <p:spPr>
            <a:xfrm>
              <a:off x="5999975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25"/>
            <p:cNvSpPr/>
            <p:nvPr/>
          </p:nvSpPr>
          <p:spPr>
            <a:xfrm>
              <a:off x="602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25"/>
            <p:cNvSpPr/>
            <p:nvPr/>
          </p:nvSpPr>
          <p:spPr>
            <a:xfrm>
              <a:off x="60466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25"/>
            <p:cNvSpPr/>
            <p:nvPr/>
          </p:nvSpPr>
          <p:spPr>
            <a:xfrm>
              <a:off x="6067350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25"/>
            <p:cNvSpPr/>
            <p:nvPr/>
          </p:nvSpPr>
          <p:spPr>
            <a:xfrm>
              <a:off x="60933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25"/>
            <p:cNvSpPr/>
            <p:nvPr/>
          </p:nvSpPr>
          <p:spPr>
            <a:xfrm>
              <a:off x="61166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25"/>
            <p:cNvSpPr/>
            <p:nvPr/>
          </p:nvSpPr>
          <p:spPr>
            <a:xfrm>
              <a:off x="61399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25"/>
            <p:cNvSpPr/>
            <p:nvPr/>
          </p:nvSpPr>
          <p:spPr>
            <a:xfrm>
              <a:off x="61606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25"/>
            <p:cNvSpPr/>
            <p:nvPr/>
          </p:nvSpPr>
          <p:spPr>
            <a:xfrm>
              <a:off x="618662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25"/>
            <p:cNvSpPr/>
            <p:nvPr/>
          </p:nvSpPr>
          <p:spPr>
            <a:xfrm>
              <a:off x="620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25"/>
            <p:cNvSpPr/>
            <p:nvPr/>
          </p:nvSpPr>
          <p:spPr>
            <a:xfrm>
              <a:off x="6233275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25"/>
            <p:cNvSpPr/>
            <p:nvPr/>
          </p:nvSpPr>
          <p:spPr>
            <a:xfrm>
              <a:off x="62566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25"/>
            <p:cNvSpPr/>
            <p:nvPr/>
          </p:nvSpPr>
          <p:spPr>
            <a:xfrm>
              <a:off x="62799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25"/>
            <p:cNvSpPr/>
            <p:nvPr/>
          </p:nvSpPr>
          <p:spPr>
            <a:xfrm>
              <a:off x="630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25"/>
            <p:cNvSpPr/>
            <p:nvPr/>
          </p:nvSpPr>
          <p:spPr>
            <a:xfrm>
              <a:off x="6323950" y="42116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25"/>
            <p:cNvSpPr/>
            <p:nvPr/>
          </p:nvSpPr>
          <p:spPr>
            <a:xfrm>
              <a:off x="634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25"/>
            <p:cNvSpPr/>
            <p:nvPr/>
          </p:nvSpPr>
          <p:spPr>
            <a:xfrm>
              <a:off x="63732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25"/>
            <p:cNvSpPr/>
            <p:nvPr/>
          </p:nvSpPr>
          <p:spPr>
            <a:xfrm>
              <a:off x="63966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25"/>
            <p:cNvSpPr/>
            <p:nvPr/>
          </p:nvSpPr>
          <p:spPr>
            <a:xfrm>
              <a:off x="641990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25"/>
            <p:cNvSpPr/>
            <p:nvPr/>
          </p:nvSpPr>
          <p:spPr>
            <a:xfrm>
              <a:off x="644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25"/>
            <p:cNvSpPr/>
            <p:nvPr/>
          </p:nvSpPr>
          <p:spPr>
            <a:xfrm>
              <a:off x="6466550" y="4211650"/>
              <a:ext cx="15650" cy="15600"/>
            </a:xfrm>
            <a:custGeom>
              <a:rect b="b" l="l" r="r" t="t"/>
              <a:pathLst>
                <a:path extrusionOk="0" h="624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25"/>
            <p:cNvSpPr/>
            <p:nvPr/>
          </p:nvSpPr>
          <p:spPr>
            <a:xfrm>
              <a:off x="6487275" y="42116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25"/>
            <p:cNvSpPr/>
            <p:nvPr/>
          </p:nvSpPr>
          <p:spPr>
            <a:xfrm>
              <a:off x="65132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25"/>
            <p:cNvSpPr/>
            <p:nvPr/>
          </p:nvSpPr>
          <p:spPr>
            <a:xfrm>
              <a:off x="595332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25"/>
            <p:cNvSpPr/>
            <p:nvPr/>
          </p:nvSpPr>
          <p:spPr>
            <a:xfrm>
              <a:off x="597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25"/>
            <p:cNvSpPr/>
            <p:nvPr/>
          </p:nvSpPr>
          <p:spPr>
            <a:xfrm>
              <a:off x="5999975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25"/>
            <p:cNvSpPr/>
            <p:nvPr/>
          </p:nvSpPr>
          <p:spPr>
            <a:xfrm>
              <a:off x="602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25"/>
            <p:cNvSpPr/>
            <p:nvPr/>
          </p:nvSpPr>
          <p:spPr>
            <a:xfrm>
              <a:off x="60466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25"/>
            <p:cNvSpPr/>
            <p:nvPr/>
          </p:nvSpPr>
          <p:spPr>
            <a:xfrm>
              <a:off x="6067350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25"/>
            <p:cNvSpPr/>
            <p:nvPr/>
          </p:nvSpPr>
          <p:spPr>
            <a:xfrm>
              <a:off x="60933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25"/>
            <p:cNvSpPr/>
            <p:nvPr/>
          </p:nvSpPr>
          <p:spPr>
            <a:xfrm>
              <a:off x="61166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25"/>
            <p:cNvSpPr/>
            <p:nvPr/>
          </p:nvSpPr>
          <p:spPr>
            <a:xfrm>
              <a:off x="61399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25"/>
            <p:cNvSpPr/>
            <p:nvPr/>
          </p:nvSpPr>
          <p:spPr>
            <a:xfrm>
              <a:off x="61606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25"/>
            <p:cNvSpPr/>
            <p:nvPr/>
          </p:nvSpPr>
          <p:spPr>
            <a:xfrm>
              <a:off x="618662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25"/>
            <p:cNvSpPr/>
            <p:nvPr/>
          </p:nvSpPr>
          <p:spPr>
            <a:xfrm>
              <a:off x="620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25"/>
            <p:cNvSpPr/>
            <p:nvPr/>
          </p:nvSpPr>
          <p:spPr>
            <a:xfrm>
              <a:off x="6233275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25"/>
            <p:cNvSpPr/>
            <p:nvPr/>
          </p:nvSpPr>
          <p:spPr>
            <a:xfrm>
              <a:off x="62566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25"/>
            <p:cNvSpPr/>
            <p:nvPr/>
          </p:nvSpPr>
          <p:spPr>
            <a:xfrm>
              <a:off x="62799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25"/>
            <p:cNvSpPr/>
            <p:nvPr/>
          </p:nvSpPr>
          <p:spPr>
            <a:xfrm>
              <a:off x="630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25"/>
            <p:cNvSpPr/>
            <p:nvPr/>
          </p:nvSpPr>
          <p:spPr>
            <a:xfrm>
              <a:off x="6323950" y="419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25"/>
            <p:cNvSpPr/>
            <p:nvPr/>
          </p:nvSpPr>
          <p:spPr>
            <a:xfrm>
              <a:off x="634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25"/>
            <p:cNvSpPr/>
            <p:nvPr/>
          </p:nvSpPr>
          <p:spPr>
            <a:xfrm>
              <a:off x="63732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25"/>
            <p:cNvSpPr/>
            <p:nvPr/>
          </p:nvSpPr>
          <p:spPr>
            <a:xfrm>
              <a:off x="63966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25"/>
            <p:cNvSpPr/>
            <p:nvPr/>
          </p:nvSpPr>
          <p:spPr>
            <a:xfrm>
              <a:off x="641990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25"/>
            <p:cNvSpPr/>
            <p:nvPr/>
          </p:nvSpPr>
          <p:spPr>
            <a:xfrm>
              <a:off x="644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25"/>
            <p:cNvSpPr/>
            <p:nvPr/>
          </p:nvSpPr>
          <p:spPr>
            <a:xfrm>
              <a:off x="6466550" y="41916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25"/>
            <p:cNvSpPr/>
            <p:nvPr/>
          </p:nvSpPr>
          <p:spPr>
            <a:xfrm>
              <a:off x="6487275" y="419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25"/>
            <p:cNvSpPr/>
            <p:nvPr/>
          </p:nvSpPr>
          <p:spPr>
            <a:xfrm>
              <a:off x="65132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25"/>
            <p:cNvSpPr/>
            <p:nvPr/>
          </p:nvSpPr>
          <p:spPr>
            <a:xfrm>
              <a:off x="595332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25"/>
            <p:cNvSpPr/>
            <p:nvPr/>
          </p:nvSpPr>
          <p:spPr>
            <a:xfrm>
              <a:off x="597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25"/>
            <p:cNvSpPr/>
            <p:nvPr/>
          </p:nvSpPr>
          <p:spPr>
            <a:xfrm>
              <a:off x="5999975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25"/>
            <p:cNvSpPr/>
            <p:nvPr/>
          </p:nvSpPr>
          <p:spPr>
            <a:xfrm>
              <a:off x="602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25"/>
            <p:cNvSpPr/>
            <p:nvPr/>
          </p:nvSpPr>
          <p:spPr>
            <a:xfrm>
              <a:off x="60466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25"/>
            <p:cNvSpPr/>
            <p:nvPr/>
          </p:nvSpPr>
          <p:spPr>
            <a:xfrm>
              <a:off x="6067350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25"/>
            <p:cNvSpPr/>
            <p:nvPr/>
          </p:nvSpPr>
          <p:spPr>
            <a:xfrm>
              <a:off x="60933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25"/>
            <p:cNvSpPr/>
            <p:nvPr/>
          </p:nvSpPr>
          <p:spPr>
            <a:xfrm>
              <a:off x="61166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25"/>
            <p:cNvSpPr/>
            <p:nvPr/>
          </p:nvSpPr>
          <p:spPr>
            <a:xfrm>
              <a:off x="61399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25"/>
            <p:cNvSpPr/>
            <p:nvPr/>
          </p:nvSpPr>
          <p:spPr>
            <a:xfrm>
              <a:off x="61606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25"/>
            <p:cNvSpPr/>
            <p:nvPr/>
          </p:nvSpPr>
          <p:spPr>
            <a:xfrm>
              <a:off x="618662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25"/>
            <p:cNvSpPr/>
            <p:nvPr/>
          </p:nvSpPr>
          <p:spPr>
            <a:xfrm>
              <a:off x="620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25"/>
            <p:cNvSpPr/>
            <p:nvPr/>
          </p:nvSpPr>
          <p:spPr>
            <a:xfrm>
              <a:off x="6233275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25"/>
            <p:cNvSpPr/>
            <p:nvPr/>
          </p:nvSpPr>
          <p:spPr>
            <a:xfrm>
              <a:off x="62566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25"/>
            <p:cNvSpPr/>
            <p:nvPr/>
          </p:nvSpPr>
          <p:spPr>
            <a:xfrm>
              <a:off x="62799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25"/>
            <p:cNvSpPr/>
            <p:nvPr/>
          </p:nvSpPr>
          <p:spPr>
            <a:xfrm>
              <a:off x="630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25"/>
            <p:cNvSpPr/>
            <p:nvPr/>
          </p:nvSpPr>
          <p:spPr>
            <a:xfrm>
              <a:off x="6323950" y="41716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25"/>
            <p:cNvSpPr/>
            <p:nvPr/>
          </p:nvSpPr>
          <p:spPr>
            <a:xfrm>
              <a:off x="634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25"/>
            <p:cNvSpPr/>
            <p:nvPr/>
          </p:nvSpPr>
          <p:spPr>
            <a:xfrm>
              <a:off x="63732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25"/>
            <p:cNvSpPr/>
            <p:nvPr/>
          </p:nvSpPr>
          <p:spPr>
            <a:xfrm>
              <a:off x="63966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25"/>
            <p:cNvSpPr/>
            <p:nvPr/>
          </p:nvSpPr>
          <p:spPr>
            <a:xfrm>
              <a:off x="641990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25"/>
            <p:cNvSpPr/>
            <p:nvPr/>
          </p:nvSpPr>
          <p:spPr>
            <a:xfrm>
              <a:off x="644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25"/>
            <p:cNvSpPr/>
            <p:nvPr/>
          </p:nvSpPr>
          <p:spPr>
            <a:xfrm>
              <a:off x="6466550" y="41716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25"/>
            <p:cNvSpPr/>
            <p:nvPr/>
          </p:nvSpPr>
          <p:spPr>
            <a:xfrm>
              <a:off x="6487275" y="41716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25"/>
            <p:cNvSpPr/>
            <p:nvPr/>
          </p:nvSpPr>
          <p:spPr>
            <a:xfrm>
              <a:off x="65132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25"/>
            <p:cNvSpPr/>
            <p:nvPr/>
          </p:nvSpPr>
          <p:spPr>
            <a:xfrm>
              <a:off x="595332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25"/>
            <p:cNvSpPr/>
            <p:nvPr/>
          </p:nvSpPr>
          <p:spPr>
            <a:xfrm>
              <a:off x="597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25"/>
            <p:cNvSpPr/>
            <p:nvPr/>
          </p:nvSpPr>
          <p:spPr>
            <a:xfrm>
              <a:off x="59300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25"/>
            <p:cNvSpPr/>
            <p:nvPr/>
          </p:nvSpPr>
          <p:spPr>
            <a:xfrm>
              <a:off x="5999975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25"/>
            <p:cNvSpPr/>
            <p:nvPr/>
          </p:nvSpPr>
          <p:spPr>
            <a:xfrm>
              <a:off x="602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25"/>
            <p:cNvSpPr/>
            <p:nvPr/>
          </p:nvSpPr>
          <p:spPr>
            <a:xfrm>
              <a:off x="60466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25"/>
            <p:cNvSpPr/>
            <p:nvPr/>
          </p:nvSpPr>
          <p:spPr>
            <a:xfrm>
              <a:off x="6067350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25"/>
            <p:cNvSpPr/>
            <p:nvPr/>
          </p:nvSpPr>
          <p:spPr>
            <a:xfrm>
              <a:off x="60933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25"/>
            <p:cNvSpPr/>
            <p:nvPr/>
          </p:nvSpPr>
          <p:spPr>
            <a:xfrm>
              <a:off x="61166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25"/>
            <p:cNvSpPr/>
            <p:nvPr/>
          </p:nvSpPr>
          <p:spPr>
            <a:xfrm>
              <a:off x="61399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25"/>
            <p:cNvSpPr/>
            <p:nvPr/>
          </p:nvSpPr>
          <p:spPr>
            <a:xfrm>
              <a:off x="61606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25"/>
            <p:cNvSpPr/>
            <p:nvPr/>
          </p:nvSpPr>
          <p:spPr>
            <a:xfrm>
              <a:off x="618662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25"/>
            <p:cNvSpPr/>
            <p:nvPr/>
          </p:nvSpPr>
          <p:spPr>
            <a:xfrm>
              <a:off x="620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25"/>
            <p:cNvSpPr/>
            <p:nvPr/>
          </p:nvSpPr>
          <p:spPr>
            <a:xfrm>
              <a:off x="6233275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25"/>
            <p:cNvSpPr/>
            <p:nvPr/>
          </p:nvSpPr>
          <p:spPr>
            <a:xfrm>
              <a:off x="62566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25"/>
            <p:cNvSpPr/>
            <p:nvPr/>
          </p:nvSpPr>
          <p:spPr>
            <a:xfrm>
              <a:off x="62799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25"/>
            <p:cNvSpPr/>
            <p:nvPr/>
          </p:nvSpPr>
          <p:spPr>
            <a:xfrm>
              <a:off x="630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25"/>
            <p:cNvSpPr/>
            <p:nvPr/>
          </p:nvSpPr>
          <p:spPr>
            <a:xfrm>
              <a:off x="6323950" y="415157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25"/>
            <p:cNvSpPr/>
            <p:nvPr/>
          </p:nvSpPr>
          <p:spPr>
            <a:xfrm>
              <a:off x="634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25"/>
            <p:cNvSpPr/>
            <p:nvPr/>
          </p:nvSpPr>
          <p:spPr>
            <a:xfrm>
              <a:off x="63732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25"/>
            <p:cNvSpPr/>
            <p:nvPr/>
          </p:nvSpPr>
          <p:spPr>
            <a:xfrm>
              <a:off x="63966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25"/>
            <p:cNvSpPr/>
            <p:nvPr/>
          </p:nvSpPr>
          <p:spPr>
            <a:xfrm>
              <a:off x="641990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25"/>
            <p:cNvSpPr/>
            <p:nvPr/>
          </p:nvSpPr>
          <p:spPr>
            <a:xfrm>
              <a:off x="644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25"/>
            <p:cNvSpPr/>
            <p:nvPr/>
          </p:nvSpPr>
          <p:spPr>
            <a:xfrm>
              <a:off x="6466550" y="41515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25"/>
            <p:cNvSpPr/>
            <p:nvPr/>
          </p:nvSpPr>
          <p:spPr>
            <a:xfrm>
              <a:off x="64872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25"/>
            <p:cNvSpPr/>
            <p:nvPr/>
          </p:nvSpPr>
          <p:spPr>
            <a:xfrm>
              <a:off x="65132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25"/>
            <p:cNvSpPr/>
            <p:nvPr/>
          </p:nvSpPr>
          <p:spPr>
            <a:xfrm>
              <a:off x="59300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25"/>
            <p:cNvSpPr/>
            <p:nvPr/>
          </p:nvSpPr>
          <p:spPr>
            <a:xfrm>
              <a:off x="595332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25"/>
            <p:cNvSpPr/>
            <p:nvPr/>
          </p:nvSpPr>
          <p:spPr>
            <a:xfrm>
              <a:off x="597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25"/>
            <p:cNvSpPr/>
            <p:nvPr/>
          </p:nvSpPr>
          <p:spPr>
            <a:xfrm>
              <a:off x="5999975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25"/>
            <p:cNvSpPr/>
            <p:nvPr/>
          </p:nvSpPr>
          <p:spPr>
            <a:xfrm>
              <a:off x="602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25"/>
            <p:cNvSpPr/>
            <p:nvPr/>
          </p:nvSpPr>
          <p:spPr>
            <a:xfrm>
              <a:off x="60466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25"/>
            <p:cNvSpPr/>
            <p:nvPr/>
          </p:nvSpPr>
          <p:spPr>
            <a:xfrm>
              <a:off x="6067350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25"/>
            <p:cNvSpPr/>
            <p:nvPr/>
          </p:nvSpPr>
          <p:spPr>
            <a:xfrm>
              <a:off x="60933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25"/>
            <p:cNvSpPr/>
            <p:nvPr/>
          </p:nvSpPr>
          <p:spPr>
            <a:xfrm>
              <a:off x="61166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25"/>
            <p:cNvSpPr/>
            <p:nvPr/>
          </p:nvSpPr>
          <p:spPr>
            <a:xfrm>
              <a:off x="61399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25"/>
            <p:cNvSpPr/>
            <p:nvPr/>
          </p:nvSpPr>
          <p:spPr>
            <a:xfrm>
              <a:off x="61606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25"/>
            <p:cNvSpPr/>
            <p:nvPr/>
          </p:nvSpPr>
          <p:spPr>
            <a:xfrm>
              <a:off x="618662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25"/>
            <p:cNvSpPr/>
            <p:nvPr/>
          </p:nvSpPr>
          <p:spPr>
            <a:xfrm>
              <a:off x="620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25"/>
            <p:cNvSpPr/>
            <p:nvPr/>
          </p:nvSpPr>
          <p:spPr>
            <a:xfrm>
              <a:off x="6233275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25"/>
            <p:cNvSpPr/>
            <p:nvPr/>
          </p:nvSpPr>
          <p:spPr>
            <a:xfrm>
              <a:off x="62566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25"/>
            <p:cNvSpPr/>
            <p:nvPr/>
          </p:nvSpPr>
          <p:spPr>
            <a:xfrm>
              <a:off x="62799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25"/>
            <p:cNvSpPr/>
            <p:nvPr/>
          </p:nvSpPr>
          <p:spPr>
            <a:xfrm>
              <a:off x="630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25"/>
            <p:cNvSpPr/>
            <p:nvPr/>
          </p:nvSpPr>
          <p:spPr>
            <a:xfrm>
              <a:off x="6323950" y="413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25"/>
            <p:cNvSpPr/>
            <p:nvPr/>
          </p:nvSpPr>
          <p:spPr>
            <a:xfrm>
              <a:off x="634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25"/>
            <p:cNvSpPr/>
            <p:nvPr/>
          </p:nvSpPr>
          <p:spPr>
            <a:xfrm>
              <a:off x="63732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25"/>
            <p:cNvSpPr/>
            <p:nvPr/>
          </p:nvSpPr>
          <p:spPr>
            <a:xfrm>
              <a:off x="63966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25"/>
            <p:cNvSpPr/>
            <p:nvPr/>
          </p:nvSpPr>
          <p:spPr>
            <a:xfrm>
              <a:off x="641990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25"/>
            <p:cNvSpPr/>
            <p:nvPr/>
          </p:nvSpPr>
          <p:spPr>
            <a:xfrm>
              <a:off x="644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25"/>
            <p:cNvSpPr/>
            <p:nvPr/>
          </p:nvSpPr>
          <p:spPr>
            <a:xfrm>
              <a:off x="6466550" y="413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25"/>
            <p:cNvSpPr/>
            <p:nvPr/>
          </p:nvSpPr>
          <p:spPr>
            <a:xfrm>
              <a:off x="64872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25"/>
            <p:cNvSpPr/>
            <p:nvPr/>
          </p:nvSpPr>
          <p:spPr>
            <a:xfrm>
              <a:off x="65132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25"/>
            <p:cNvSpPr/>
            <p:nvPr/>
          </p:nvSpPr>
          <p:spPr>
            <a:xfrm>
              <a:off x="59300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25"/>
            <p:cNvSpPr/>
            <p:nvPr/>
          </p:nvSpPr>
          <p:spPr>
            <a:xfrm>
              <a:off x="595332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25"/>
            <p:cNvSpPr/>
            <p:nvPr/>
          </p:nvSpPr>
          <p:spPr>
            <a:xfrm>
              <a:off x="597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25"/>
            <p:cNvSpPr/>
            <p:nvPr/>
          </p:nvSpPr>
          <p:spPr>
            <a:xfrm>
              <a:off x="5999975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25"/>
            <p:cNvSpPr/>
            <p:nvPr/>
          </p:nvSpPr>
          <p:spPr>
            <a:xfrm>
              <a:off x="602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25"/>
            <p:cNvSpPr/>
            <p:nvPr/>
          </p:nvSpPr>
          <p:spPr>
            <a:xfrm>
              <a:off x="60466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25"/>
            <p:cNvSpPr/>
            <p:nvPr/>
          </p:nvSpPr>
          <p:spPr>
            <a:xfrm>
              <a:off x="6067350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25"/>
            <p:cNvSpPr/>
            <p:nvPr/>
          </p:nvSpPr>
          <p:spPr>
            <a:xfrm>
              <a:off x="60933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25"/>
            <p:cNvSpPr/>
            <p:nvPr/>
          </p:nvSpPr>
          <p:spPr>
            <a:xfrm>
              <a:off x="61166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25"/>
            <p:cNvSpPr/>
            <p:nvPr/>
          </p:nvSpPr>
          <p:spPr>
            <a:xfrm>
              <a:off x="61399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25"/>
            <p:cNvSpPr/>
            <p:nvPr/>
          </p:nvSpPr>
          <p:spPr>
            <a:xfrm>
              <a:off x="61606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25"/>
            <p:cNvSpPr/>
            <p:nvPr/>
          </p:nvSpPr>
          <p:spPr>
            <a:xfrm>
              <a:off x="618662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25"/>
            <p:cNvSpPr/>
            <p:nvPr/>
          </p:nvSpPr>
          <p:spPr>
            <a:xfrm>
              <a:off x="620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25"/>
            <p:cNvSpPr/>
            <p:nvPr/>
          </p:nvSpPr>
          <p:spPr>
            <a:xfrm>
              <a:off x="6233275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25"/>
            <p:cNvSpPr/>
            <p:nvPr/>
          </p:nvSpPr>
          <p:spPr>
            <a:xfrm>
              <a:off x="62566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25"/>
            <p:cNvSpPr/>
            <p:nvPr/>
          </p:nvSpPr>
          <p:spPr>
            <a:xfrm>
              <a:off x="62799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25"/>
            <p:cNvSpPr/>
            <p:nvPr/>
          </p:nvSpPr>
          <p:spPr>
            <a:xfrm>
              <a:off x="630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25"/>
            <p:cNvSpPr/>
            <p:nvPr/>
          </p:nvSpPr>
          <p:spPr>
            <a:xfrm>
              <a:off x="6323950" y="41115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25"/>
            <p:cNvSpPr/>
            <p:nvPr/>
          </p:nvSpPr>
          <p:spPr>
            <a:xfrm>
              <a:off x="634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25"/>
            <p:cNvSpPr/>
            <p:nvPr/>
          </p:nvSpPr>
          <p:spPr>
            <a:xfrm>
              <a:off x="63732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25"/>
            <p:cNvSpPr/>
            <p:nvPr/>
          </p:nvSpPr>
          <p:spPr>
            <a:xfrm>
              <a:off x="63966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25"/>
            <p:cNvSpPr/>
            <p:nvPr/>
          </p:nvSpPr>
          <p:spPr>
            <a:xfrm>
              <a:off x="641990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25"/>
            <p:cNvSpPr/>
            <p:nvPr/>
          </p:nvSpPr>
          <p:spPr>
            <a:xfrm>
              <a:off x="644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25"/>
            <p:cNvSpPr/>
            <p:nvPr/>
          </p:nvSpPr>
          <p:spPr>
            <a:xfrm>
              <a:off x="6466550" y="41115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25"/>
            <p:cNvSpPr/>
            <p:nvPr/>
          </p:nvSpPr>
          <p:spPr>
            <a:xfrm>
              <a:off x="64872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25"/>
            <p:cNvSpPr/>
            <p:nvPr/>
          </p:nvSpPr>
          <p:spPr>
            <a:xfrm>
              <a:off x="65132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25"/>
            <p:cNvSpPr/>
            <p:nvPr/>
          </p:nvSpPr>
          <p:spPr>
            <a:xfrm>
              <a:off x="59300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25"/>
            <p:cNvSpPr/>
            <p:nvPr/>
          </p:nvSpPr>
          <p:spPr>
            <a:xfrm>
              <a:off x="595332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25"/>
            <p:cNvSpPr/>
            <p:nvPr/>
          </p:nvSpPr>
          <p:spPr>
            <a:xfrm>
              <a:off x="597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25"/>
            <p:cNvSpPr/>
            <p:nvPr/>
          </p:nvSpPr>
          <p:spPr>
            <a:xfrm>
              <a:off x="5999975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25"/>
            <p:cNvSpPr/>
            <p:nvPr/>
          </p:nvSpPr>
          <p:spPr>
            <a:xfrm>
              <a:off x="602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25"/>
            <p:cNvSpPr/>
            <p:nvPr/>
          </p:nvSpPr>
          <p:spPr>
            <a:xfrm>
              <a:off x="60466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25"/>
            <p:cNvSpPr/>
            <p:nvPr/>
          </p:nvSpPr>
          <p:spPr>
            <a:xfrm>
              <a:off x="6067350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25"/>
            <p:cNvSpPr/>
            <p:nvPr/>
          </p:nvSpPr>
          <p:spPr>
            <a:xfrm>
              <a:off x="60933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25"/>
            <p:cNvSpPr/>
            <p:nvPr/>
          </p:nvSpPr>
          <p:spPr>
            <a:xfrm>
              <a:off x="61166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25"/>
            <p:cNvSpPr/>
            <p:nvPr/>
          </p:nvSpPr>
          <p:spPr>
            <a:xfrm>
              <a:off x="61399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25"/>
            <p:cNvSpPr/>
            <p:nvPr/>
          </p:nvSpPr>
          <p:spPr>
            <a:xfrm>
              <a:off x="61606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25"/>
            <p:cNvSpPr/>
            <p:nvPr/>
          </p:nvSpPr>
          <p:spPr>
            <a:xfrm>
              <a:off x="618662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25"/>
            <p:cNvSpPr/>
            <p:nvPr/>
          </p:nvSpPr>
          <p:spPr>
            <a:xfrm>
              <a:off x="620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25"/>
            <p:cNvSpPr/>
            <p:nvPr/>
          </p:nvSpPr>
          <p:spPr>
            <a:xfrm>
              <a:off x="6233275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25"/>
            <p:cNvSpPr/>
            <p:nvPr/>
          </p:nvSpPr>
          <p:spPr>
            <a:xfrm>
              <a:off x="62566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25"/>
            <p:cNvSpPr/>
            <p:nvPr/>
          </p:nvSpPr>
          <p:spPr>
            <a:xfrm>
              <a:off x="62799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25"/>
            <p:cNvSpPr/>
            <p:nvPr/>
          </p:nvSpPr>
          <p:spPr>
            <a:xfrm>
              <a:off x="630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25"/>
            <p:cNvSpPr/>
            <p:nvPr/>
          </p:nvSpPr>
          <p:spPr>
            <a:xfrm>
              <a:off x="6323950" y="409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25"/>
            <p:cNvSpPr/>
            <p:nvPr/>
          </p:nvSpPr>
          <p:spPr>
            <a:xfrm>
              <a:off x="634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25"/>
            <p:cNvSpPr/>
            <p:nvPr/>
          </p:nvSpPr>
          <p:spPr>
            <a:xfrm>
              <a:off x="63732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25"/>
            <p:cNvSpPr/>
            <p:nvPr/>
          </p:nvSpPr>
          <p:spPr>
            <a:xfrm>
              <a:off x="63966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25"/>
            <p:cNvSpPr/>
            <p:nvPr/>
          </p:nvSpPr>
          <p:spPr>
            <a:xfrm>
              <a:off x="641990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25"/>
            <p:cNvSpPr/>
            <p:nvPr/>
          </p:nvSpPr>
          <p:spPr>
            <a:xfrm>
              <a:off x="644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25"/>
            <p:cNvSpPr/>
            <p:nvPr/>
          </p:nvSpPr>
          <p:spPr>
            <a:xfrm>
              <a:off x="6466550" y="40915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25"/>
            <p:cNvSpPr/>
            <p:nvPr/>
          </p:nvSpPr>
          <p:spPr>
            <a:xfrm>
              <a:off x="64872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25"/>
            <p:cNvSpPr/>
            <p:nvPr/>
          </p:nvSpPr>
          <p:spPr>
            <a:xfrm>
              <a:off x="65132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25"/>
            <p:cNvSpPr/>
            <p:nvPr/>
          </p:nvSpPr>
          <p:spPr>
            <a:xfrm>
              <a:off x="59300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25"/>
            <p:cNvSpPr/>
            <p:nvPr/>
          </p:nvSpPr>
          <p:spPr>
            <a:xfrm>
              <a:off x="595332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25"/>
            <p:cNvSpPr/>
            <p:nvPr/>
          </p:nvSpPr>
          <p:spPr>
            <a:xfrm>
              <a:off x="597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25"/>
            <p:cNvSpPr/>
            <p:nvPr/>
          </p:nvSpPr>
          <p:spPr>
            <a:xfrm>
              <a:off x="5999975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25"/>
            <p:cNvSpPr/>
            <p:nvPr/>
          </p:nvSpPr>
          <p:spPr>
            <a:xfrm>
              <a:off x="602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25"/>
            <p:cNvSpPr/>
            <p:nvPr/>
          </p:nvSpPr>
          <p:spPr>
            <a:xfrm>
              <a:off x="60466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25"/>
            <p:cNvSpPr/>
            <p:nvPr/>
          </p:nvSpPr>
          <p:spPr>
            <a:xfrm>
              <a:off x="6067350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25"/>
            <p:cNvSpPr/>
            <p:nvPr/>
          </p:nvSpPr>
          <p:spPr>
            <a:xfrm>
              <a:off x="60933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25"/>
            <p:cNvSpPr/>
            <p:nvPr/>
          </p:nvSpPr>
          <p:spPr>
            <a:xfrm>
              <a:off x="61166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25"/>
            <p:cNvSpPr/>
            <p:nvPr/>
          </p:nvSpPr>
          <p:spPr>
            <a:xfrm>
              <a:off x="61399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25"/>
            <p:cNvSpPr/>
            <p:nvPr/>
          </p:nvSpPr>
          <p:spPr>
            <a:xfrm>
              <a:off x="6160650" y="40715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25"/>
            <p:cNvSpPr/>
            <p:nvPr/>
          </p:nvSpPr>
          <p:spPr>
            <a:xfrm>
              <a:off x="618662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25"/>
            <p:cNvSpPr/>
            <p:nvPr/>
          </p:nvSpPr>
          <p:spPr>
            <a:xfrm>
              <a:off x="620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25"/>
            <p:cNvSpPr/>
            <p:nvPr/>
          </p:nvSpPr>
          <p:spPr>
            <a:xfrm>
              <a:off x="6233275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25"/>
            <p:cNvSpPr/>
            <p:nvPr/>
          </p:nvSpPr>
          <p:spPr>
            <a:xfrm>
              <a:off x="62566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25"/>
            <p:cNvSpPr/>
            <p:nvPr/>
          </p:nvSpPr>
          <p:spPr>
            <a:xfrm>
              <a:off x="62799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25"/>
            <p:cNvSpPr/>
            <p:nvPr/>
          </p:nvSpPr>
          <p:spPr>
            <a:xfrm>
              <a:off x="630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25"/>
            <p:cNvSpPr/>
            <p:nvPr/>
          </p:nvSpPr>
          <p:spPr>
            <a:xfrm>
              <a:off x="6323950" y="407155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25"/>
            <p:cNvSpPr/>
            <p:nvPr/>
          </p:nvSpPr>
          <p:spPr>
            <a:xfrm>
              <a:off x="634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25"/>
            <p:cNvSpPr/>
            <p:nvPr/>
          </p:nvSpPr>
          <p:spPr>
            <a:xfrm>
              <a:off x="63732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25"/>
            <p:cNvSpPr/>
            <p:nvPr/>
          </p:nvSpPr>
          <p:spPr>
            <a:xfrm>
              <a:off x="63966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25"/>
            <p:cNvSpPr/>
            <p:nvPr/>
          </p:nvSpPr>
          <p:spPr>
            <a:xfrm>
              <a:off x="641990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25"/>
            <p:cNvSpPr/>
            <p:nvPr/>
          </p:nvSpPr>
          <p:spPr>
            <a:xfrm>
              <a:off x="644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25"/>
            <p:cNvSpPr/>
            <p:nvPr/>
          </p:nvSpPr>
          <p:spPr>
            <a:xfrm>
              <a:off x="6466550" y="40715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25"/>
            <p:cNvSpPr/>
            <p:nvPr/>
          </p:nvSpPr>
          <p:spPr>
            <a:xfrm>
              <a:off x="6487275" y="407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25"/>
            <p:cNvSpPr/>
            <p:nvPr/>
          </p:nvSpPr>
          <p:spPr>
            <a:xfrm>
              <a:off x="65132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25"/>
            <p:cNvSpPr/>
            <p:nvPr/>
          </p:nvSpPr>
          <p:spPr>
            <a:xfrm>
              <a:off x="59300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25"/>
            <p:cNvSpPr/>
            <p:nvPr/>
          </p:nvSpPr>
          <p:spPr>
            <a:xfrm>
              <a:off x="595332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25"/>
            <p:cNvSpPr/>
            <p:nvPr/>
          </p:nvSpPr>
          <p:spPr>
            <a:xfrm>
              <a:off x="597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25"/>
            <p:cNvSpPr/>
            <p:nvPr/>
          </p:nvSpPr>
          <p:spPr>
            <a:xfrm>
              <a:off x="5999975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25"/>
            <p:cNvSpPr/>
            <p:nvPr/>
          </p:nvSpPr>
          <p:spPr>
            <a:xfrm>
              <a:off x="602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25"/>
            <p:cNvSpPr/>
            <p:nvPr/>
          </p:nvSpPr>
          <p:spPr>
            <a:xfrm>
              <a:off x="60466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25"/>
            <p:cNvSpPr/>
            <p:nvPr/>
          </p:nvSpPr>
          <p:spPr>
            <a:xfrm>
              <a:off x="6067350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25"/>
            <p:cNvSpPr/>
            <p:nvPr/>
          </p:nvSpPr>
          <p:spPr>
            <a:xfrm>
              <a:off x="60933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25"/>
            <p:cNvSpPr/>
            <p:nvPr/>
          </p:nvSpPr>
          <p:spPr>
            <a:xfrm>
              <a:off x="61166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25"/>
            <p:cNvSpPr/>
            <p:nvPr/>
          </p:nvSpPr>
          <p:spPr>
            <a:xfrm>
              <a:off x="61399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25"/>
            <p:cNvSpPr/>
            <p:nvPr/>
          </p:nvSpPr>
          <p:spPr>
            <a:xfrm>
              <a:off x="61606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25"/>
            <p:cNvSpPr/>
            <p:nvPr/>
          </p:nvSpPr>
          <p:spPr>
            <a:xfrm>
              <a:off x="618662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25"/>
            <p:cNvSpPr/>
            <p:nvPr/>
          </p:nvSpPr>
          <p:spPr>
            <a:xfrm>
              <a:off x="620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25"/>
            <p:cNvSpPr/>
            <p:nvPr/>
          </p:nvSpPr>
          <p:spPr>
            <a:xfrm>
              <a:off x="6233275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25"/>
            <p:cNvSpPr/>
            <p:nvPr/>
          </p:nvSpPr>
          <p:spPr>
            <a:xfrm>
              <a:off x="62566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25"/>
            <p:cNvSpPr/>
            <p:nvPr/>
          </p:nvSpPr>
          <p:spPr>
            <a:xfrm>
              <a:off x="62799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25"/>
            <p:cNvSpPr/>
            <p:nvPr/>
          </p:nvSpPr>
          <p:spPr>
            <a:xfrm>
              <a:off x="630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25"/>
            <p:cNvSpPr/>
            <p:nvPr/>
          </p:nvSpPr>
          <p:spPr>
            <a:xfrm>
              <a:off x="6323950" y="405152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25"/>
            <p:cNvSpPr/>
            <p:nvPr/>
          </p:nvSpPr>
          <p:spPr>
            <a:xfrm>
              <a:off x="634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25"/>
            <p:cNvSpPr/>
            <p:nvPr/>
          </p:nvSpPr>
          <p:spPr>
            <a:xfrm>
              <a:off x="63732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25"/>
            <p:cNvSpPr/>
            <p:nvPr/>
          </p:nvSpPr>
          <p:spPr>
            <a:xfrm>
              <a:off x="63966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25"/>
            <p:cNvSpPr/>
            <p:nvPr/>
          </p:nvSpPr>
          <p:spPr>
            <a:xfrm>
              <a:off x="641990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25"/>
            <p:cNvSpPr/>
            <p:nvPr/>
          </p:nvSpPr>
          <p:spPr>
            <a:xfrm>
              <a:off x="644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25"/>
            <p:cNvSpPr/>
            <p:nvPr/>
          </p:nvSpPr>
          <p:spPr>
            <a:xfrm>
              <a:off x="6466550" y="405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25"/>
            <p:cNvSpPr/>
            <p:nvPr/>
          </p:nvSpPr>
          <p:spPr>
            <a:xfrm>
              <a:off x="6487275" y="405152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25"/>
            <p:cNvSpPr/>
            <p:nvPr/>
          </p:nvSpPr>
          <p:spPr>
            <a:xfrm>
              <a:off x="65132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25"/>
            <p:cNvSpPr/>
            <p:nvPr/>
          </p:nvSpPr>
          <p:spPr>
            <a:xfrm>
              <a:off x="595332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25"/>
            <p:cNvSpPr/>
            <p:nvPr/>
          </p:nvSpPr>
          <p:spPr>
            <a:xfrm>
              <a:off x="597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25"/>
            <p:cNvSpPr/>
            <p:nvPr/>
          </p:nvSpPr>
          <p:spPr>
            <a:xfrm>
              <a:off x="59300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25"/>
            <p:cNvSpPr/>
            <p:nvPr/>
          </p:nvSpPr>
          <p:spPr>
            <a:xfrm>
              <a:off x="5999975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25"/>
            <p:cNvSpPr/>
            <p:nvPr/>
          </p:nvSpPr>
          <p:spPr>
            <a:xfrm>
              <a:off x="602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25"/>
            <p:cNvSpPr/>
            <p:nvPr/>
          </p:nvSpPr>
          <p:spPr>
            <a:xfrm>
              <a:off x="60466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25"/>
            <p:cNvSpPr/>
            <p:nvPr/>
          </p:nvSpPr>
          <p:spPr>
            <a:xfrm>
              <a:off x="6067350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25"/>
            <p:cNvSpPr/>
            <p:nvPr/>
          </p:nvSpPr>
          <p:spPr>
            <a:xfrm>
              <a:off x="60933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25"/>
            <p:cNvSpPr/>
            <p:nvPr/>
          </p:nvSpPr>
          <p:spPr>
            <a:xfrm>
              <a:off x="61166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25"/>
            <p:cNvSpPr/>
            <p:nvPr/>
          </p:nvSpPr>
          <p:spPr>
            <a:xfrm>
              <a:off x="61399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25"/>
            <p:cNvSpPr/>
            <p:nvPr/>
          </p:nvSpPr>
          <p:spPr>
            <a:xfrm>
              <a:off x="61606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25"/>
            <p:cNvSpPr/>
            <p:nvPr/>
          </p:nvSpPr>
          <p:spPr>
            <a:xfrm>
              <a:off x="618662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25"/>
            <p:cNvSpPr/>
            <p:nvPr/>
          </p:nvSpPr>
          <p:spPr>
            <a:xfrm>
              <a:off x="620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25"/>
            <p:cNvSpPr/>
            <p:nvPr/>
          </p:nvSpPr>
          <p:spPr>
            <a:xfrm>
              <a:off x="6233275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25"/>
            <p:cNvSpPr/>
            <p:nvPr/>
          </p:nvSpPr>
          <p:spPr>
            <a:xfrm>
              <a:off x="62566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25"/>
            <p:cNvSpPr/>
            <p:nvPr/>
          </p:nvSpPr>
          <p:spPr>
            <a:xfrm>
              <a:off x="62799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25"/>
            <p:cNvSpPr/>
            <p:nvPr/>
          </p:nvSpPr>
          <p:spPr>
            <a:xfrm>
              <a:off x="630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25"/>
            <p:cNvSpPr/>
            <p:nvPr/>
          </p:nvSpPr>
          <p:spPr>
            <a:xfrm>
              <a:off x="6323950" y="403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25"/>
            <p:cNvSpPr/>
            <p:nvPr/>
          </p:nvSpPr>
          <p:spPr>
            <a:xfrm>
              <a:off x="634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25"/>
            <p:cNvSpPr/>
            <p:nvPr/>
          </p:nvSpPr>
          <p:spPr>
            <a:xfrm>
              <a:off x="63732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25"/>
            <p:cNvSpPr/>
            <p:nvPr/>
          </p:nvSpPr>
          <p:spPr>
            <a:xfrm>
              <a:off x="63966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25"/>
            <p:cNvSpPr/>
            <p:nvPr/>
          </p:nvSpPr>
          <p:spPr>
            <a:xfrm>
              <a:off x="641990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25"/>
            <p:cNvSpPr/>
            <p:nvPr/>
          </p:nvSpPr>
          <p:spPr>
            <a:xfrm>
              <a:off x="644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25"/>
            <p:cNvSpPr/>
            <p:nvPr/>
          </p:nvSpPr>
          <p:spPr>
            <a:xfrm>
              <a:off x="6466550" y="40315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25"/>
            <p:cNvSpPr/>
            <p:nvPr/>
          </p:nvSpPr>
          <p:spPr>
            <a:xfrm>
              <a:off x="64872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25"/>
            <p:cNvSpPr/>
            <p:nvPr/>
          </p:nvSpPr>
          <p:spPr>
            <a:xfrm>
              <a:off x="65132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25"/>
            <p:cNvSpPr/>
            <p:nvPr/>
          </p:nvSpPr>
          <p:spPr>
            <a:xfrm>
              <a:off x="595332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25"/>
            <p:cNvSpPr/>
            <p:nvPr/>
          </p:nvSpPr>
          <p:spPr>
            <a:xfrm>
              <a:off x="597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25"/>
            <p:cNvSpPr/>
            <p:nvPr/>
          </p:nvSpPr>
          <p:spPr>
            <a:xfrm>
              <a:off x="5999975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25"/>
            <p:cNvSpPr/>
            <p:nvPr/>
          </p:nvSpPr>
          <p:spPr>
            <a:xfrm>
              <a:off x="602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25"/>
            <p:cNvSpPr/>
            <p:nvPr/>
          </p:nvSpPr>
          <p:spPr>
            <a:xfrm>
              <a:off x="60466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25"/>
            <p:cNvSpPr/>
            <p:nvPr/>
          </p:nvSpPr>
          <p:spPr>
            <a:xfrm>
              <a:off x="6067350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25"/>
            <p:cNvSpPr/>
            <p:nvPr/>
          </p:nvSpPr>
          <p:spPr>
            <a:xfrm>
              <a:off x="60933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25"/>
            <p:cNvSpPr/>
            <p:nvPr/>
          </p:nvSpPr>
          <p:spPr>
            <a:xfrm>
              <a:off x="61166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25"/>
            <p:cNvSpPr/>
            <p:nvPr/>
          </p:nvSpPr>
          <p:spPr>
            <a:xfrm>
              <a:off x="61399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25"/>
            <p:cNvSpPr/>
            <p:nvPr/>
          </p:nvSpPr>
          <p:spPr>
            <a:xfrm>
              <a:off x="61606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25"/>
            <p:cNvSpPr/>
            <p:nvPr/>
          </p:nvSpPr>
          <p:spPr>
            <a:xfrm>
              <a:off x="618662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25"/>
            <p:cNvSpPr/>
            <p:nvPr/>
          </p:nvSpPr>
          <p:spPr>
            <a:xfrm>
              <a:off x="620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25"/>
            <p:cNvSpPr/>
            <p:nvPr/>
          </p:nvSpPr>
          <p:spPr>
            <a:xfrm>
              <a:off x="6233275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25"/>
            <p:cNvSpPr/>
            <p:nvPr/>
          </p:nvSpPr>
          <p:spPr>
            <a:xfrm>
              <a:off x="62566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25"/>
            <p:cNvSpPr/>
            <p:nvPr/>
          </p:nvSpPr>
          <p:spPr>
            <a:xfrm>
              <a:off x="62799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25"/>
            <p:cNvSpPr/>
            <p:nvPr/>
          </p:nvSpPr>
          <p:spPr>
            <a:xfrm>
              <a:off x="630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25"/>
            <p:cNvSpPr/>
            <p:nvPr/>
          </p:nvSpPr>
          <p:spPr>
            <a:xfrm>
              <a:off x="6323950" y="401152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25"/>
            <p:cNvSpPr/>
            <p:nvPr/>
          </p:nvSpPr>
          <p:spPr>
            <a:xfrm>
              <a:off x="634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25"/>
            <p:cNvSpPr/>
            <p:nvPr/>
          </p:nvSpPr>
          <p:spPr>
            <a:xfrm>
              <a:off x="63732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25"/>
            <p:cNvSpPr/>
            <p:nvPr/>
          </p:nvSpPr>
          <p:spPr>
            <a:xfrm>
              <a:off x="63966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25"/>
            <p:cNvSpPr/>
            <p:nvPr/>
          </p:nvSpPr>
          <p:spPr>
            <a:xfrm>
              <a:off x="641990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25"/>
            <p:cNvSpPr/>
            <p:nvPr/>
          </p:nvSpPr>
          <p:spPr>
            <a:xfrm>
              <a:off x="644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25"/>
            <p:cNvSpPr/>
            <p:nvPr/>
          </p:nvSpPr>
          <p:spPr>
            <a:xfrm>
              <a:off x="6466550" y="40115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25"/>
            <p:cNvSpPr/>
            <p:nvPr/>
          </p:nvSpPr>
          <p:spPr>
            <a:xfrm>
              <a:off x="6487275" y="401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25"/>
            <p:cNvSpPr/>
            <p:nvPr/>
          </p:nvSpPr>
          <p:spPr>
            <a:xfrm>
              <a:off x="65132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25"/>
            <p:cNvSpPr/>
            <p:nvPr/>
          </p:nvSpPr>
          <p:spPr>
            <a:xfrm>
              <a:off x="595332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25"/>
            <p:cNvSpPr/>
            <p:nvPr/>
          </p:nvSpPr>
          <p:spPr>
            <a:xfrm>
              <a:off x="597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25"/>
            <p:cNvSpPr/>
            <p:nvPr/>
          </p:nvSpPr>
          <p:spPr>
            <a:xfrm>
              <a:off x="5999975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25"/>
            <p:cNvSpPr/>
            <p:nvPr/>
          </p:nvSpPr>
          <p:spPr>
            <a:xfrm>
              <a:off x="602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25"/>
            <p:cNvSpPr/>
            <p:nvPr/>
          </p:nvSpPr>
          <p:spPr>
            <a:xfrm>
              <a:off x="60466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25"/>
            <p:cNvSpPr/>
            <p:nvPr/>
          </p:nvSpPr>
          <p:spPr>
            <a:xfrm>
              <a:off x="6067350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25"/>
            <p:cNvSpPr/>
            <p:nvPr/>
          </p:nvSpPr>
          <p:spPr>
            <a:xfrm>
              <a:off x="60933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25"/>
            <p:cNvSpPr/>
            <p:nvPr/>
          </p:nvSpPr>
          <p:spPr>
            <a:xfrm>
              <a:off x="61166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25"/>
            <p:cNvSpPr/>
            <p:nvPr/>
          </p:nvSpPr>
          <p:spPr>
            <a:xfrm>
              <a:off x="61399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25"/>
            <p:cNvSpPr/>
            <p:nvPr/>
          </p:nvSpPr>
          <p:spPr>
            <a:xfrm>
              <a:off x="61606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25"/>
            <p:cNvSpPr/>
            <p:nvPr/>
          </p:nvSpPr>
          <p:spPr>
            <a:xfrm>
              <a:off x="618662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25"/>
            <p:cNvSpPr/>
            <p:nvPr/>
          </p:nvSpPr>
          <p:spPr>
            <a:xfrm>
              <a:off x="620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25"/>
            <p:cNvSpPr/>
            <p:nvPr/>
          </p:nvSpPr>
          <p:spPr>
            <a:xfrm>
              <a:off x="6233275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25"/>
            <p:cNvSpPr/>
            <p:nvPr/>
          </p:nvSpPr>
          <p:spPr>
            <a:xfrm>
              <a:off x="62566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25"/>
            <p:cNvSpPr/>
            <p:nvPr/>
          </p:nvSpPr>
          <p:spPr>
            <a:xfrm>
              <a:off x="62799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25"/>
            <p:cNvSpPr/>
            <p:nvPr/>
          </p:nvSpPr>
          <p:spPr>
            <a:xfrm>
              <a:off x="630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25"/>
            <p:cNvSpPr/>
            <p:nvPr/>
          </p:nvSpPr>
          <p:spPr>
            <a:xfrm>
              <a:off x="6323950" y="39915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25"/>
            <p:cNvSpPr/>
            <p:nvPr/>
          </p:nvSpPr>
          <p:spPr>
            <a:xfrm>
              <a:off x="634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25"/>
            <p:cNvSpPr/>
            <p:nvPr/>
          </p:nvSpPr>
          <p:spPr>
            <a:xfrm>
              <a:off x="63732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25"/>
            <p:cNvSpPr/>
            <p:nvPr/>
          </p:nvSpPr>
          <p:spPr>
            <a:xfrm>
              <a:off x="63966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25"/>
            <p:cNvSpPr/>
            <p:nvPr/>
          </p:nvSpPr>
          <p:spPr>
            <a:xfrm>
              <a:off x="641990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25"/>
            <p:cNvSpPr/>
            <p:nvPr/>
          </p:nvSpPr>
          <p:spPr>
            <a:xfrm>
              <a:off x="644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25"/>
            <p:cNvSpPr/>
            <p:nvPr/>
          </p:nvSpPr>
          <p:spPr>
            <a:xfrm>
              <a:off x="6466550" y="399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25"/>
            <p:cNvSpPr/>
            <p:nvPr/>
          </p:nvSpPr>
          <p:spPr>
            <a:xfrm>
              <a:off x="6487275" y="39915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25"/>
            <p:cNvSpPr/>
            <p:nvPr/>
          </p:nvSpPr>
          <p:spPr>
            <a:xfrm>
              <a:off x="65132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25"/>
            <p:cNvSpPr/>
            <p:nvPr/>
          </p:nvSpPr>
          <p:spPr>
            <a:xfrm>
              <a:off x="595332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25"/>
            <p:cNvSpPr/>
            <p:nvPr/>
          </p:nvSpPr>
          <p:spPr>
            <a:xfrm>
              <a:off x="597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25"/>
            <p:cNvSpPr/>
            <p:nvPr/>
          </p:nvSpPr>
          <p:spPr>
            <a:xfrm>
              <a:off x="5999975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25"/>
            <p:cNvSpPr/>
            <p:nvPr/>
          </p:nvSpPr>
          <p:spPr>
            <a:xfrm>
              <a:off x="602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25"/>
            <p:cNvSpPr/>
            <p:nvPr/>
          </p:nvSpPr>
          <p:spPr>
            <a:xfrm>
              <a:off x="60466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25"/>
            <p:cNvSpPr/>
            <p:nvPr/>
          </p:nvSpPr>
          <p:spPr>
            <a:xfrm>
              <a:off x="6067350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25"/>
            <p:cNvSpPr/>
            <p:nvPr/>
          </p:nvSpPr>
          <p:spPr>
            <a:xfrm>
              <a:off x="60933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25"/>
            <p:cNvSpPr/>
            <p:nvPr/>
          </p:nvSpPr>
          <p:spPr>
            <a:xfrm>
              <a:off x="61166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25"/>
            <p:cNvSpPr/>
            <p:nvPr/>
          </p:nvSpPr>
          <p:spPr>
            <a:xfrm>
              <a:off x="61399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25"/>
            <p:cNvSpPr/>
            <p:nvPr/>
          </p:nvSpPr>
          <p:spPr>
            <a:xfrm>
              <a:off x="61606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25"/>
            <p:cNvSpPr/>
            <p:nvPr/>
          </p:nvSpPr>
          <p:spPr>
            <a:xfrm>
              <a:off x="618662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25"/>
            <p:cNvSpPr/>
            <p:nvPr/>
          </p:nvSpPr>
          <p:spPr>
            <a:xfrm>
              <a:off x="620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25"/>
            <p:cNvSpPr/>
            <p:nvPr/>
          </p:nvSpPr>
          <p:spPr>
            <a:xfrm>
              <a:off x="6233275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25"/>
            <p:cNvSpPr/>
            <p:nvPr/>
          </p:nvSpPr>
          <p:spPr>
            <a:xfrm>
              <a:off x="62566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25"/>
            <p:cNvSpPr/>
            <p:nvPr/>
          </p:nvSpPr>
          <p:spPr>
            <a:xfrm>
              <a:off x="62799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25"/>
            <p:cNvSpPr/>
            <p:nvPr/>
          </p:nvSpPr>
          <p:spPr>
            <a:xfrm>
              <a:off x="630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25"/>
            <p:cNvSpPr/>
            <p:nvPr/>
          </p:nvSpPr>
          <p:spPr>
            <a:xfrm>
              <a:off x="6323950" y="39714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25"/>
            <p:cNvSpPr/>
            <p:nvPr/>
          </p:nvSpPr>
          <p:spPr>
            <a:xfrm>
              <a:off x="634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25"/>
            <p:cNvSpPr/>
            <p:nvPr/>
          </p:nvSpPr>
          <p:spPr>
            <a:xfrm>
              <a:off x="63732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25"/>
            <p:cNvSpPr/>
            <p:nvPr/>
          </p:nvSpPr>
          <p:spPr>
            <a:xfrm>
              <a:off x="63966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25"/>
            <p:cNvSpPr/>
            <p:nvPr/>
          </p:nvSpPr>
          <p:spPr>
            <a:xfrm>
              <a:off x="641990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25"/>
            <p:cNvSpPr/>
            <p:nvPr/>
          </p:nvSpPr>
          <p:spPr>
            <a:xfrm>
              <a:off x="644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25"/>
            <p:cNvSpPr/>
            <p:nvPr/>
          </p:nvSpPr>
          <p:spPr>
            <a:xfrm>
              <a:off x="6466550" y="39715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25"/>
            <p:cNvSpPr/>
            <p:nvPr/>
          </p:nvSpPr>
          <p:spPr>
            <a:xfrm>
              <a:off x="6487275" y="39714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25"/>
            <p:cNvSpPr/>
            <p:nvPr/>
          </p:nvSpPr>
          <p:spPr>
            <a:xfrm>
              <a:off x="65132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25"/>
            <p:cNvSpPr/>
            <p:nvPr/>
          </p:nvSpPr>
          <p:spPr>
            <a:xfrm>
              <a:off x="597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25"/>
            <p:cNvSpPr/>
            <p:nvPr/>
          </p:nvSpPr>
          <p:spPr>
            <a:xfrm>
              <a:off x="5999975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25"/>
            <p:cNvSpPr/>
            <p:nvPr/>
          </p:nvSpPr>
          <p:spPr>
            <a:xfrm>
              <a:off x="602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25"/>
            <p:cNvSpPr/>
            <p:nvPr/>
          </p:nvSpPr>
          <p:spPr>
            <a:xfrm>
              <a:off x="60466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25"/>
            <p:cNvSpPr/>
            <p:nvPr/>
          </p:nvSpPr>
          <p:spPr>
            <a:xfrm>
              <a:off x="6067350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25"/>
            <p:cNvSpPr/>
            <p:nvPr/>
          </p:nvSpPr>
          <p:spPr>
            <a:xfrm>
              <a:off x="60933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25"/>
            <p:cNvSpPr/>
            <p:nvPr/>
          </p:nvSpPr>
          <p:spPr>
            <a:xfrm>
              <a:off x="61166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25"/>
            <p:cNvSpPr/>
            <p:nvPr/>
          </p:nvSpPr>
          <p:spPr>
            <a:xfrm>
              <a:off x="61399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25"/>
            <p:cNvSpPr/>
            <p:nvPr/>
          </p:nvSpPr>
          <p:spPr>
            <a:xfrm>
              <a:off x="61606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25"/>
            <p:cNvSpPr/>
            <p:nvPr/>
          </p:nvSpPr>
          <p:spPr>
            <a:xfrm>
              <a:off x="618662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25"/>
            <p:cNvSpPr/>
            <p:nvPr/>
          </p:nvSpPr>
          <p:spPr>
            <a:xfrm>
              <a:off x="620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25"/>
            <p:cNvSpPr/>
            <p:nvPr/>
          </p:nvSpPr>
          <p:spPr>
            <a:xfrm>
              <a:off x="6233275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25"/>
            <p:cNvSpPr/>
            <p:nvPr/>
          </p:nvSpPr>
          <p:spPr>
            <a:xfrm>
              <a:off x="62566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25"/>
            <p:cNvSpPr/>
            <p:nvPr/>
          </p:nvSpPr>
          <p:spPr>
            <a:xfrm>
              <a:off x="62799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25"/>
            <p:cNvSpPr/>
            <p:nvPr/>
          </p:nvSpPr>
          <p:spPr>
            <a:xfrm>
              <a:off x="630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25"/>
            <p:cNvSpPr/>
            <p:nvPr/>
          </p:nvSpPr>
          <p:spPr>
            <a:xfrm>
              <a:off x="6323950" y="3951500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25"/>
            <p:cNvSpPr/>
            <p:nvPr/>
          </p:nvSpPr>
          <p:spPr>
            <a:xfrm>
              <a:off x="634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25"/>
            <p:cNvSpPr/>
            <p:nvPr/>
          </p:nvSpPr>
          <p:spPr>
            <a:xfrm>
              <a:off x="63732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25"/>
            <p:cNvSpPr/>
            <p:nvPr/>
          </p:nvSpPr>
          <p:spPr>
            <a:xfrm>
              <a:off x="639660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25"/>
            <p:cNvSpPr/>
            <p:nvPr/>
          </p:nvSpPr>
          <p:spPr>
            <a:xfrm>
              <a:off x="641990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25"/>
            <p:cNvSpPr/>
            <p:nvPr/>
          </p:nvSpPr>
          <p:spPr>
            <a:xfrm>
              <a:off x="644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25"/>
            <p:cNvSpPr/>
            <p:nvPr/>
          </p:nvSpPr>
          <p:spPr>
            <a:xfrm>
              <a:off x="6466550" y="395145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25"/>
            <p:cNvSpPr/>
            <p:nvPr/>
          </p:nvSpPr>
          <p:spPr>
            <a:xfrm>
              <a:off x="6487275" y="395150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25"/>
            <p:cNvSpPr/>
            <p:nvPr/>
          </p:nvSpPr>
          <p:spPr>
            <a:xfrm>
              <a:off x="65132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25"/>
            <p:cNvSpPr/>
            <p:nvPr/>
          </p:nvSpPr>
          <p:spPr>
            <a:xfrm>
              <a:off x="597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25"/>
            <p:cNvSpPr/>
            <p:nvPr/>
          </p:nvSpPr>
          <p:spPr>
            <a:xfrm>
              <a:off x="5999975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25"/>
            <p:cNvSpPr/>
            <p:nvPr/>
          </p:nvSpPr>
          <p:spPr>
            <a:xfrm>
              <a:off x="602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25"/>
            <p:cNvSpPr/>
            <p:nvPr/>
          </p:nvSpPr>
          <p:spPr>
            <a:xfrm>
              <a:off x="60466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25"/>
            <p:cNvSpPr/>
            <p:nvPr/>
          </p:nvSpPr>
          <p:spPr>
            <a:xfrm>
              <a:off x="6067350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25"/>
            <p:cNvSpPr/>
            <p:nvPr/>
          </p:nvSpPr>
          <p:spPr>
            <a:xfrm>
              <a:off x="60933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0" name="Google Shape;7640;p25"/>
            <p:cNvSpPr/>
            <p:nvPr/>
          </p:nvSpPr>
          <p:spPr>
            <a:xfrm>
              <a:off x="61166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1" name="Google Shape;7641;p25"/>
            <p:cNvSpPr/>
            <p:nvPr/>
          </p:nvSpPr>
          <p:spPr>
            <a:xfrm>
              <a:off x="61399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2" name="Google Shape;7642;p25"/>
            <p:cNvSpPr/>
            <p:nvPr/>
          </p:nvSpPr>
          <p:spPr>
            <a:xfrm>
              <a:off x="61606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25"/>
            <p:cNvSpPr/>
            <p:nvPr/>
          </p:nvSpPr>
          <p:spPr>
            <a:xfrm>
              <a:off x="618662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4" name="Google Shape;7644;p25"/>
            <p:cNvSpPr/>
            <p:nvPr/>
          </p:nvSpPr>
          <p:spPr>
            <a:xfrm>
              <a:off x="620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5" name="Google Shape;7645;p25"/>
            <p:cNvSpPr/>
            <p:nvPr/>
          </p:nvSpPr>
          <p:spPr>
            <a:xfrm>
              <a:off x="6233275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6" name="Google Shape;7646;p25"/>
            <p:cNvSpPr/>
            <p:nvPr/>
          </p:nvSpPr>
          <p:spPr>
            <a:xfrm>
              <a:off x="62566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25"/>
            <p:cNvSpPr/>
            <p:nvPr/>
          </p:nvSpPr>
          <p:spPr>
            <a:xfrm>
              <a:off x="62799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8" name="Google Shape;7648;p25"/>
            <p:cNvSpPr/>
            <p:nvPr/>
          </p:nvSpPr>
          <p:spPr>
            <a:xfrm>
              <a:off x="630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9" name="Google Shape;7649;p25"/>
            <p:cNvSpPr/>
            <p:nvPr/>
          </p:nvSpPr>
          <p:spPr>
            <a:xfrm>
              <a:off x="6323950" y="393145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25"/>
            <p:cNvSpPr/>
            <p:nvPr/>
          </p:nvSpPr>
          <p:spPr>
            <a:xfrm>
              <a:off x="634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25"/>
            <p:cNvSpPr/>
            <p:nvPr/>
          </p:nvSpPr>
          <p:spPr>
            <a:xfrm>
              <a:off x="63732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25"/>
            <p:cNvSpPr/>
            <p:nvPr/>
          </p:nvSpPr>
          <p:spPr>
            <a:xfrm>
              <a:off x="639660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25"/>
            <p:cNvSpPr/>
            <p:nvPr/>
          </p:nvSpPr>
          <p:spPr>
            <a:xfrm>
              <a:off x="641990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25"/>
            <p:cNvSpPr/>
            <p:nvPr/>
          </p:nvSpPr>
          <p:spPr>
            <a:xfrm>
              <a:off x="644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25"/>
            <p:cNvSpPr/>
            <p:nvPr/>
          </p:nvSpPr>
          <p:spPr>
            <a:xfrm>
              <a:off x="6466550" y="39314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25"/>
            <p:cNvSpPr/>
            <p:nvPr/>
          </p:nvSpPr>
          <p:spPr>
            <a:xfrm>
              <a:off x="6487275" y="393145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7" name="Google Shape;7657;p25"/>
            <p:cNvSpPr/>
            <p:nvPr/>
          </p:nvSpPr>
          <p:spPr>
            <a:xfrm>
              <a:off x="65132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8" name="Google Shape;7658;p25"/>
            <p:cNvSpPr/>
            <p:nvPr/>
          </p:nvSpPr>
          <p:spPr>
            <a:xfrm>
              <a:off x="5999975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25"/>
            <p:cNvSpPr/>
            <p:nvPr/>
          </p:nvSpPr>
          <p:spPr>
            <a:xfrm>
              <a:off x="602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0" name="Google Shape;7660;p25"/>
            <p:cNvSpPr/>
            <p:nvPr/>
          </p:nvSpPr>
          <p:spPr>
            <a:xfrm>
              <a:off x="60466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1" name="Google Shape;7661;p25"/>
            <p:cNvSpPr/>
            <p:nvPr/>
          </p:nvSpPr>
          <p:spPr>
            <a:xfrm>
              <a:off x="6067350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25"/>
            <p:cNvSpPr/>
            <p:nvPr/>
          </p:nvSpPr>
          <p:spPr>
            <a:xfrm>
              <a:off x="60933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25"/>
            <p:cNvSpPr/>
            <p:nvPr/>
          </p:nvSpPr>
          <p:spPr>
            <a:xfrm>
              <a:off x="61166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4" name="Google Shape;7664;p25"/>
            <p:cNvSpPr/>
            <p:nvPr/>
          </p:nvSpPr>
          <p:spPr>
            <a:xfrm>
              <a:off x="61399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5" name="Google Shape;7665;p25"/>
            <p:cNvSpPr/>
            <p:nvPr/>
          </p:nvSpPr>
          <p:spPr>
            <a:xfrm>
              <a:off x="61606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6" name="Google Shape;7666;p25"/>
            <p:cNvSpPr/>
            <p:nvPr/>
          </p:nvSpPr>
          <p:spPr>
            <a:xfrm>
              <a:off x="618662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7" name="Google Shape;7667;p25"/>
            <p:cNvSpPr/>
            <p:nvPr/>
          </p:nvSpPr>
          <p:spPr>
            <a:xfrm>
              <a:off x="620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25"/>
            <p:cNvSpPr/>
            <p:nvPr/>
          </p:nvSpPr>
          <p:spPr>
            <a:xfrm>
              <a:off x="6233275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9" name="Google Shape;7669;p25"/>
            <p:cNvSpPr/>
            <p:nvPr/>
          </p:nvSpPr>
          <p:spPr>
            <a:xfrm>
              <a:off x="62566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0" name="Google Shape;7670;p25"/>
            <p:cNvSpPr/>
            <p:nvPr/>
          </p:nvSpPr>
          <p:spPr>
            <a:xfrm>
              <a:off x="62799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25"/>
            <p:cNvSpPr/>
            <p:nvPr/>
          </p:nvSpPr>
          <p:spPr>
            <a:xfrm>
              <a:off x="630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25"/>
            <p:cNvSpPr/>
            <p:nvPr/>
          </p:nvSpPr>
          <p:spPr>
            <a:xfrm>
              <a:off x="6323950" y="391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25"/>
            <p:cNvSpPr/>
            <p:nvPr/>
          </p:nvSpPr>
          <p:spPr>
            <a:xfrm>
              <a:off x="634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25"/>
            <p:cNvSpPr/>
            <p:nvPr/>
          </p:nvSpPr>
          <p:spPr>
            <a:xfrm>
              <a:off x="63732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25"/>
            <p:cNvSpPr/>
            <p:nvPr/>
          </p:nvSpPr>
          <p:spPr>
            <a:xfrm>
              <a:off x="639660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6" name="Google Shape;7676;p25"/>
            <p:cNvSpPr/>
            <p:nvPr/>
          </p:nvSpPr>
          <p:spPr>
            <a:xfrm>
              <a:off x="641990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7" name="Google Shape;7677;p25"/>
            <p:cNvSpPr/>
            <p:nvPr/>
          </p:nvSpPr>
          <p:spPr>
            <a:xfrm>
              <a:off x="644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8" name="Google Shape;7678;p25"/>
            <p:cNvSpPr/>
            <p:nvPr/>
          </p:nvSpPr>
          <p:spPr>
            <a:xfrm>
              <a:off x="6466550" y="391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25"/>
            <p:cNvSpPr/>
            <p:nvPr/>
          </p:nvSpPr>
          <p:spPr>
            <a:xfrm>
              <a:off x="6487275" y="391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25"/>
            <p:cNvSpPr/>
            <p:nvPr/>
          </p:nvSpPr>
          <p:spPr>
            <a:xfrm>
              <a:off x="6513250" y="391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25"/>
            <p:cNvSpPr/>
            <p:nvPr/>
          </p:nvSpPr>
          <p:spPr>
            <a:xfrm>
              <a:off x="5999975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2" name="Google Shape;7682;p25"/>
            <p:cNvSpPr/>
            <p:nvPr/>
          </p:nvSpPr>
          <p:spPr>
            <a:xfrm>
              <a:off x="602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3" name="Google Shape;7683;p25"/>
            <p:cNvSpPr/>
            <p:nvPr/>
          </p:nvSpPr>
          <p:spPr>
            <a:xfrm>
              <a:off x="60466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25"/>
            <p:cNvSpPr/>
            <p:nvPr/>
          </p:nvSpPr>
          <p:spPr>
            <a:xfrm>
              <a:off x="6067350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25"/>
            <p:cNvSpPr/>
            <p:nvPr/>
          </p:nvSpPr>
          <p:spPr>
            <a:xfrm>
              <a:off x="60933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6" name="Google Shape;7686;p25"/>
            <p:cNvSpPr/>
            <p:nvPr/>
          </p:nvSpPr>
          <p:spPr>
            <a:xfrm>
              <a:off x="61166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7" name="Google Shape;7687;p25"/>
            <p:cNvSpPr/>
            <p:nvPr/>
          </p:nvSpPr>
          <p:spPr>
            <a:xfrm>
              <a:off x="61399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8" name="Google Shape;7688;p25"/>
            <p:cNvSpPr/>
            <p:nvPr/>
          </p:nvSpPr>
          <p:spPr>
            <a:xfrm>
              <a:off x="61606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25"/>
            <p:cNvSpPr/>
            <p:nvPr/>
          </p:nvSpPr>
          <p:spPr>
            <a:xfrm>
              <a:off x="618662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25"/>
            <p:cNvSpPr/>
            <p:nvPr/>
          </p:nvSpPr>
          <p:spPr>
            <a:xfrm>
              <a:off x="620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25"/>
            <p:cNvSpPr/>
            <p:nvPr/>
          </p:nvSpPr>
          <p:spPr>
            <a:xfrm>
              <a:off x="6233275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25"/>
            <p:cNvSpPr/>
            <p:nvPr/>
          </p:nvSpPr>
          <p:spPr>
            <a:xfrm>
              <a:off x="62566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25"/>
            <p:cNvSpPr/>
            <p:nvPr/>
          </p:nvSpPr>
          <p:spPr>
            <a:xfrm>
              <a:off x="62799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25"/>
            <p:cNvSpPr/>
            <p:nvPr/>
          </p:nvSpPr>
          <p:spPr>
            <a:xfrm>
              <a:off x="630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25"/>
            <p:cNvSpPr/>
            <p:nvPr/>
          </p:nvSpPr>
          <p:spPr>
            <a:xfrm>
              <a:off x="6323950" y="389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6" name="Google Shape;7696;p25"/>
            <p:cNvSpPr/>
            <p:nvPr/>
          </p:nvSpPr>
          <p:spPr>
            <a:xfrm>
              <a:off x="634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7" name="Google Shape;7697;p25"/>
            <p:cNvSpPr/>
            <p:nvPr/>
          </p:nvSpPr>
          <p:spPr>
            <a:xfrm>
              <a:off x="63732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8" name="Google Shape;7698;p25"/>
            <p:cNvSpPr/>
            <p:nvPr/>
          </p:nvSpPr>
          <p:spPr>
            <a:xfrm>
              <a:off x="639660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25"/>
            <p:cNvSpPr/>
            <p:nvPr/>
          </p:nvSpPr>
          <p:spPr>
            <a:xfrm>
              <a:off x="641990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25"/>
            <p:cNvSpPr/>
            <p:nvPr/>
          </p:nvSpPr>
          <p:spPr>
            <a:xfrm>
              <a:off x="644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25"/>
            <p:cNvSpPr/>
            <p:nvPr/>
          </p:nvSpPr>
          <p:spPr>
            <a:xfrm>
              <a:off x="6466550" y="38914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2" name="Google Shape;7702;p25"/>
            <p:cNvSpPr/>
            <p:nvPr/>
          </p:nvSpPr>
          <p:spPr>
            <a:xfrm>
              <a:off x="6487275" y="389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3" name="Google Shape;7703;p25"/>
            <p:cNvSpPr/>
            <p:nvPr/>
          </p:nvSpPr>
          <p:spPr>
            <a:xfrm>
              <a:off x="6513250" y="38914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4" name="Google Shape;7704;p25"/>
            <p:cNvSpPr/>
            <p:nvPr/>
          </p:nvSpPr>
          <p:spPr>
            <a:xfrm>
              <a:off x="602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5" name="Google Shape;7705;p25"/>
            <p:cNvSpPr/>
            <p:nvPr/>
          </p:nvSpPr>
          <p:spPr>
            <a:xfrm>
              <a:off x="60466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25"/>
            <p:cNvSpPr/>
            <p:nvPr/>
          </p:nvSpPr>
          <p:spPr>
            <a:xfrm>
              <a:off x="6067350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7" name="Google Shape;7707;p25"/>
            <p:cNvSpPr/>
            <p:nvPr/>
          </p:nvSpPr>
          <p:spPr>
            <a:xfrm>
              <a:off x="60933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8" name="Google Shape;7708;p25"/>
            <p:cNvSpPr/>
            <p:nvPr/>
          </p:nvSpPr>
          <p:spPr>
            <a:xfrm>
              <a:off x="61166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25"/>
            <p:cNvSpPr/>
            <p:nvPr/>
          </p:nvSpPr>
          <p:spPr>
            <a:xfrm>
              <a:off x="61399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25"/>
            <p:cNvSpPr/>
            <p:nvPr/>
          </p:nvSpPr>
          <p:spPr>
            <a:xfrm>
              <a:off x="61606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1" name="Google Shape;7711;p25"/>
            <p:cNvSpPr/>
            <p:nvPr/>
          </p:nvSpPr>
          <p:spPr>
            <a:xfrm>
              <a:off x="618662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2" name="Google Shape;7712;p25"/>
            <p:cNvSpPr/>
            <p:nvPr/>
          </p:nvSpPr>
          <p:spPr>
            <a:xfrm>
              <a:off x="620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3" name="Google Shape;7713;p25"/>
            <p:cNvSpPr/>
            <p:nvPr/>
          </p:nvSpPr>
          <p:spPr>
            <a:xfrm>
              <a:off x="6233275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25"/>
            <p:cNvSpPr/>
            <p:nvPr/>
          </p:nvSpPr>
          <p:spPr>
            <a:xfrm>
              <a:off x="62566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25"/>
            <p:cNvSpPr/>
            <p:nvPr/>
          </p:nvSpPr>
          <p:spPr>
            <a:xfrm>
              <a:off x="62799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6" name="Google Shape;7716;p25"/>
            <p:cNvSpPr/>
            <p:nvPr/>
          </p:nvSpPr>
          <p:spPr>
            <a:xfrm>
              <a:off x="630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7" name="Google Shape;7717;p25"/>
            <p:cNvSpPr/>
            <p:nvPr/>
          </p:nvSpPr>
          <p:spPr>
            <a:xfrm>
              <a:off x="6323950" y="38714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25"/>
            <p:cNvSpPr/>
            <p:nvPr/>
          </p:nvSpPr>
          <p:spPr>
            <a:xfrm>
              <a:off x="634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25"/>
            <p:cNvSpPr/>
            <p:nvPr/>
          </p:nvSpPr>
          <p:spPr>
            <a:xfrm>
              <a:off x="63732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25"/>
            <p:cNvSpPr/>
            <p:nvPr/>
          </p:nvSpPr>
          <p:spPr>
            <a:xfrm>
              <a:off x="639660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25"/>
            <p:cNvSpPr/>
            <p:nvPr/>
          </p:nvSpPr>
          <p:spPr>
            <a:xfrm>
              <a:off x="641990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25"/>
            <p:cNvSpPr/>
            <p:nvPr/>
          </p:nvSpPr>
          <p:spPr>
            <a:xfrm>
              <a:off x="6443250" y="38714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3" name="Google Shape;7723;p25"/>
            <p:cNvSpPr/>
            <p:nvPr/>
          </p:nvSpPr>
          <p:spPr>
            <a:xfrm>
              <a:off x="6466550" y="38714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4" name="Google Shape;7724;p25"/>
            <p:cNvSpPr/>
            <p:nvPr/>
          </p:nvSpPr>
          <p:spPr>
            <a:xfrm>
              <a:off x="6487275" y="387142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25"/>
            <p:cNvSpPr/>
            <p:nvPr/>
          </p:nvSpPr>
          <p:spPr>
            <a:xfrm>
              <a:off x="60466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25"/>
            <p:cNvSpPr/>
            <p:nvPr/>
          </p:nvSpPr>
          <p:spPr>
            <a:xfrm>
              <a:off x="6067350" y="3851400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25"/>
            <p:cNvSpPr/>
            <p:nvPr/>
          </p:nvSpPr>
          <p:spPr>
            <a:xfrm>
              <a:off x="60933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8" name="Google Shape;7728;p25"/>
            <p:cNvSpPr/>
            <p:nvPr/>
          </p:nvSpPr>
          <p:spPr>
            <a:xfrm>
              <a:off x="61166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9" name="Google Shape;7729;p25"/>
            <p:cNvSpPr/>
            <p:nvPr/>
          </p:nvSpPr>
          <p:spPr>
            <a:xfrm>
              <a:off x="61399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25"/>
            <p:cNvSpPr/>
            <p:nvPr/>
          </p:nvSpPr>
          <p:spPr>
            <a:xfrm>
              <a:off x="61606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1" name="Google Shape;7731;p25"/>
            <p:cNvSpPr/>
            <p:nvPr/>
          </p:nvSpPr>
          <p:spPr>
            <a:xfrm>
              <a:off x="618662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2" name="Google Shape;7732;p25"/>
            <p:cNvSpPr/>
            <p:nvPr/>
          </p:nvSpPr>
          <p:spPr>
            <a:xfrm>
              <a:off x="620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3" name="Google Shape;7733;p25"/>
            <p:cNvSpPr/>
            <p:nvPr/>
          </p:nvSpPr>
          <p:spPr>
            <a:xfrm>
              <a:off x="6233275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25"/>
            <p:cNvSpPr/>
            <p:nvPr/>
          </p:nvSpPr>
          <p:spPr>
            <a:xfrm>
              <a:off x="62566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25"/>
            <p:cNvSpPr/>
            <p:nvPr/>
          </p:nvSpPr>
          <p:spPr>
            <a:xfrm>
              <a:off x="62799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25"/>
            <p:cNvSpPr/>
            <p:nvPr/>
          </p:nvSpPr>
          <p:spPr>
            <a:xfrm>
              <a:off x="630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25"/>
            <p:cNvSpPr/>
            <p:nvPr/>
          </p:nvSpPr>
          <p:spPr>
            <a:xfrm>
              <a:off x="6323950" y="3851400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25"/>
            <p:cNvSpPr/>
            <p:nvPr/>
          </p:nvSpPr>
          <p:spPr>
            <a:xfrm>
              <a:off x="634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9" name="Google Shape;7739;p25"/>
            <p:cNvSpPr/>
            <p:nvPr/>
          </p:nvSpPr>
          <p:spPr>
            <a:xfrm>
              <a:off x="63732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0" name="Google Shape;7740;p25"/>
            <p:cNvSpPr/>
            <p:nvPr/>
          </p:nvSpPr>
          <p:spPr>
            <a:xfrm>
              <a:off x="639660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25"/>
            <p:cNvSpPr/>
            <p:nvPr/>
          </p:nvSpPr>
          <p:spPr>
            <a:xfrm>
              <a:off x="641990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2" name="Google Shape;7742;p25"/>
            <p:cNvSpPr/>
            <p:nvPr/>
          </p:nvSpPr>
          <p:spPr>
            <a:xfrm>
              <a:off x="6443250" y="38514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3" name="Google Shape;7743;p25"/>
            <p:cNvSpPr/>
            <p:nvPr/>
          </p:nvSpPr>
          <p:spPr>
            <a:xfrm>
              <a:off x="6466550" y="3851400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25"/>
            <p:cNvSpPr/>
            <p:nvPr/>
          </p:nvSpPr>
          <p:spPr>
            <a:xfrm>
              <a:off x="6067350" y="383140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5" name="Google Shape;7745;p25"/>
            <p:cNvSpPr/>
            <p:nvPr/>
          </p:nvSpPr>
          <p:spPr>
            <a:xfrm>
              <a:off x="60933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6" name="Google Shape;7746;p25"/>
            <p:cNvSpPr/>
            <p:nvPr/>
          </p:nvSpPr>
          <p:spPr>
            <a:xfrm>
              <a:off x="61166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7" name="Google Shape;7747;p25"/>
            <p:cNvSpPr/>
            <p:nvPr/>
          </p:nvSpPr>
          <p:spPr>
            <a:xfrm>
              <a:off x="61399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8" name="Google Shape;7748;p25"/>
            <p:cNvSpPr/>
            <p:nvPr/>
          </p:nvSpPr>
          <p:spPr>
            <a:xfrm>
              <a:off x="61606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25"/>
            <p:cNvSpPr/>
            <p:nvPr/>
          </p:nvSpPr>
          <p:spPr>
            <a:xfrm>
              <a:off x="618662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0" name="Google Shape;7750;p25"/>
            <p:cNvSpPr/>
            <p:nvPr/>
          </p:nvSpPr>
          <p:spPr>
            <a:xfrm>
              <a:off x="620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1" name="Google Shape;7751;p25"/>
            <p:cNvSpPr/>
            <p:nvPr/>
          </p:nvSpPr>
          <p:spPr>
            <a:xfrm>
              <a:off x="6233275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25"/>
            <p:cNvSpPr/>
            <p:nvPr/>
          </p:nvSpPr>
          <p:spPr>
            <a:xfrm>
              <a:off x="62566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25"/>
            <p:cNvSpPr/>
            <p:nvPr/>
          </p:nvSpPr>
          <p:spPr>
            <a:xfrm>
              <a:off x="62799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25"/>
            <p:cNvSpPr/>
            <p:nvPr/>
          </p:nvSpPr>
          <p:spPr>
            <a:xfrm>
              <a:off x="630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25"/>
            <p:cNvSpPr/>
            <p:nvPr/>
          </p:nvSpPr>
          <p:spPr>
            <a:xfrm>
              <a:off x="6323950" y="383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25"/>
            <p:cNvSpPr/>
            <p:nvPr/>
          </p:nvSpPr>
          <p:spPr>
            <a:xfrm>
              <a:off x="634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7" name="Google Shape;7757;p25"/>
            <p:cNvSpPr/>
            <p:nvPr/>
          </p:nvSpPr>
          <p:spPr>
            <a:xfrm>
              <a:off x="637325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8" name="Google Shape;7758;p25"/>
            <p:cNvSpPr/>
            <p:nvPr/>
          </p:nvSpPr>
          <p:spPr>
            <a:xfrm>
              <a:off x="639660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9" name="Google Shape;7759;p25"/>
            <p:cNvSpPr/>
            <p:nvPr/>
          </p:nvSpPr>
          <p:spPr>
            <a:xfrm>
              <a:off x="6419900" y="383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25"/>
            <p:cNvSpPr/>
            <p:nvPr/>
          </p:nvSpPr>
          <p:spPr>
            <a:xfrm>
              <a:off x="6443250" y="383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25"/>
            <p:cNvSpPr/>
            <p:nvPr/>
          </p:nvSpPr>
          <p:spPr>
            <a:xfrm>
              <a:off x="60933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2" name="Google Shape;7762;p25"/>
            <p:cNvSpPr/>
            <p:nvPr/>
          </p:nvSpPr>
          <p:spPr>
            <a:xfrm>
              <a:off x="61166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3" name="Google Shape;7763;p25"/>
            <p:cNvSpPr/>
            <p:nvPr/>
          </p:nvSpPr>
          <p:spPr>
            <a:xfrm>
              <a:off x="61399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25"/>
            <p:cNvSpPr/>
            <p:nvPr/>
          </p:nvSpPr>
          <p:spPr>
            <a:xfrm>
              <a:off x="61606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25"/>
            <p:cNvSpPr/>
            <p:nvPr/>
          </p:nvSpPr>
          <p:spPr>
            <a:xfrm>
              <a:off x="618662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25"/>
            <p:cNvSpPr/>
            <p:nvPr/>
          </p:nvSpPr>
          <p:spPr>
            <a:xfrm>
              <a:off x="620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25"/>
            <p:cNvSpPr/>
            <p:nvPr/>
          </p:nvSpPr>
          <p:spPr>
            <a:xfrm>
              <a:off x="6233275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25"/>
            <p:cNvSpPr/>
            <p:nvPr/>
          </p:nvSpPr>
          <p:spPr>
            <a:xfrm>
              <a:off x="62566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25"/>
            <p:cNvSpPr/>
            <p:nvPr/>
          </p:nvSpPr>
          <p:spPr>
            <a:xfrm>
              <a:off x="62799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25"/>
            <p:cNvSpPr/>
            <p:nvPr/>
          </p:nvSpPr>
          <p:spPr>
            <a:xfrm>
              <a:off x="630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25"/>
            <p:cNvSpPr/>
            <p:nvPr/>
          </p:nvSpPr>
          <p:spPr>
            <a:xfrm>
              <a:off x="6323950" y="381140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25"/>
            <p:cNvSpPr/>
            <p:nvPr/>
          </p:nvSpPr>
          <p:spPr>
            <a:xfrm>
              <a:off x="634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25"/>
            <p:cNvSpPr/>
            <p:nvPr/>
          </p:nvSpPr>
          <p:spPr>
            <a:xfrm>
              <a:off x="637325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25"/>
            <p:cNvSpPr/>
            <p:nvPr/>
          </p:nvSpPr>
          <p:spPr>
            <a:xfrm>
              <a:off x="6396600" y="38114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25"/>
            <p:cNvSpPr/>
            <p:nvPr/>
          </p:nvSpPr>
          <p:spPr>
            <a:xfrm>
              <a:off x="6419900" y="381140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25"/>
            <p:cNvSpPr/>
            <p:nvPr/>
          </p:nvSpPr>
          <p:spPr>
            <a:xfrm>
              <a:off x="61399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25"/>
            <p:cNvSpPr/>
            <p:nvPr/>
          </p:nvSpPr>
          <p:spPr>
            <a:xfrm>
              <a:off x="61606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25"/>
            <p:cNvSpPr/>
            <p:nvPr/>
          </p:nvSpPr>
          <p:spPr>
            <a:xfrm>
              <a:off x="618662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25"/>
            <p:cNvSpPr/>
            <p:nvPr/>
          </p:nvSpPr>
          <p:spPr>
            <a:xfrm>
              <a:off x="620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25"/>
            <p:cNvSpPr/>
            <p:nvPr/>
          </p:nvSpPr>
          <p:spPr>
            <a:xfrm>
              <a:off x="6233275" y="37913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25"/>
            <p:cNvSpPr/>
            <p:nvPr/>
          </p:nvSpPr>
          <p:spPr>
            <a:xfrm>
              <a:off x="62566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25"/>
            <p:cNvSpPr/>
            <p:nvPr/>
          </p:nvSpPr>
          <p:spPr>
            <a:xfrm>
              <a:off x="62799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25"/>
            <p:cNvSpPr/>
            <p:nvPr/>
          </p:nvSpPr>
          <p:spPr>
            <a:xfrm>
              <a:off x="630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25"/>
            <p:cNvSpPr/>
            <p:nvPr/>
          </p:nvSpPr>
          <p:spPr>
            <a:xfrm>
              <a:off x="6323950" y="3791375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25"/>
            <p:cNvSpPr/>
            <p:nvPr/>
          </p:nvSpPr>
          <p:spPr>
            <a:xfrm>
              <a:off x="634990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25"/>
            <p:cNvSpPr/>
            <p:nvPr/>
          </p:nvSpPr>
          <p:spPr>
            <a:xfrm>
              <a:off x="6373250" y="379137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25"/>
            <p:cNvSpPr/>
            <p:nvPr/>
          </p:nvSpPr>
          <p:spPr>
            <a:xfrm>
              <a:off x="618662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25"/>
            <p:cNvSpPr/>
            <p:nvPr/>
          </p:nvSpPr>
          <p:spPr>
            <a:xfrm>
              <a:off x="620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25"/>
            <p:cNvSpPr/>
            <p:nvPr/>
          </p:nvSpPr>
          <p:spPr>
            <a:xfrm>
              <a:off x="6233275" y="37713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25"/>
            <p:cNvSpPr/>
            <p:nvPr/>
          </p:nvSpPr>
          <p:spPr>
            <a:xfrm>
              <a:off x="625660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25"/>
            <p:cNvSpPr/>
            <p:nvPr/>
          </p:nvSpPr>
          <p:spPr>
            <a:xfrm>
              <a:off x="62799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25"/>
            <p:cNvSpPr/>
            <p:nvPr/>
          </p:nvSpPr>
          <p:spPr>
            <a:xfrm>
              <a:off x="6303250" y="377137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25"/>
            <p:cNvSpPr/>
            <p:nvPr/>
          </p:nvSpPr>
          <p:spPr>
            <a:xfrm>
              <a:off x="6323950" y="3771375"/>
              <a:ext cx="18300" cy="15625"/>
            </a:xfrm>
            <a:custGeom>
              <a:rect b="b" l="l" r="r" t="t"/>
              <a:pathLst>
                <a:path extrusionOk="0" h="625" w="732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25"/>
            <p:cNvSpPr/>
            <p:nvPr/>
          </p:nvSpPr>
          <p:spPr>
            <a:xfrm>
              <a:off x="61399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25"/>
            <p:cNvSpPr/>
            <p:nvPr/>
          </p:nvSpPr>
          <p:spPr>
            <a:xfrm>
              <a:off x="61606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25"/>
            <p:cNvSpPr/>
            <p:nvPr/>
          </p:nvSpPr>
          <p:spPr>
            <a:xfrm>
              <a:off x="618662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25"/>
            <p:cNvSpPr/>
            <p:nvPr/>
          </p:nvSpPr>
          <p:spPr>
            <a:xfrm>
              <a:off x="620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25"/>
            <p:cNvSpPr/>
            <p:nvPr/>
          </p:nvSpPr>
          <p:spPr>
            <a:xfrm>
              <a:off x="6233275" y="43917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25"/>
            <p:cNvSpPr/>
            <p:nvPr/>
          </p:nvSpPr>
          <p:spPr>
            <a:xfrm>
              <a:off x="62566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25"/>
            <p:cNvSpPr/>
            <p:nvPr/>
          </p:nvSpPr>
          <p:spPr>
            <a:xfrm>
              <a:off x="62799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25"/>
            <p:cNvSpPr/>
            <p:nvPr/>
          </p:nvSpPr>
          <p:spPr>
            <a:xfrm>
              <a:off x="630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25"/>
            <p:cNvSpPr/>
            <p:nvPr/>
          </p:nvSpPr>
          <p:spPr>
            <a:xfrm>
              <a:off x="6323950" y="4391725"/>
              <a:ext cx="18300" cy="15675"/>
            </a:xfrm>
            <a:custGeom>
              <a:rect b="b" l="l" r="r" t="t"/>
              <a:pathLst>
                <a:path extrusionOk="0" h="627" w="732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25"/>
            <p:cNvSpPr/>
            <p:nvPr/>
          </p:nvSpPr>
          <p:spPr>
            <a:xfrm>
              <a:off x="634990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25"/>
            <p:cNvSpPr/>
            <p:nvPr/>
          </p:nvSpPr>
          <p:spPr>
            <a:xfrm>
              <a:off x="6373250" y="4391725"/>
              <a:ext cx="15650" cy="15650"/>
            </a:xfrm>
            <a:custGeom>
              <a:rect b="b" l="l" r="r" t="t"/>
              <a:pathLst>
                <a:path extrusionOk="0" h="626" w="626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25"/>
            <p:cNvSpPr/>
            <p:nvPr/>
          </p:nvSpPr>
          <p:spPr>
            <a:xfrm>
              <a:off x="60933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25"/>
            <p:cNvSpPr/>
            <p:nvPr/>
          </p:nvSpPr>
          <p:spPr>
            <a:xfrm>
              <a:off x="61166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25"/>
            <p:cNvSpPr/>
            <p:nvPr/>
          </p:nvSpPr>
          <p:spPr>
            <a:xfrm>
              <a:off x="61399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25"/>
            <p:cNvSpPr/>
            <p:nvPr/>
          </p:nvSpPr>
          <p:spPr>
            <a:xfrm>
              <a:off x="61606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25"/>
            <p:cNvSpPr/>
            <p:nvPr/>
          </p:nvSpPr>
          <p:spPr>
            <a:xfrm>
              <a:off x="618662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25"/>
            <p:cNvSpPr/>
            <p:nvPr/>
          </p:nvSpPr>
          <p:spPr>
            <a:xfrm>
              <a:off x="618662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25"/>
            <p:cNvSpPr/>
            <p:nvPr/>
          </p:nvSpPr>
          <p:spPr>
            <a:xfrm>
              <a:off x="620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25"/>
            <p:cNvSpPr/>
            <p:nvPr/>
          </p:nvSpPr>
          <p:spPr>
            <a:xfrm>
              <a:off x="6233275" y="44117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25"/>
            <p:cNvSpPr/>
            <p:nvPr/>
          </p:nvSpPr>
          <p:spPr>
            <a:xfrm>
              <a:off x="625660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25"/>
            <p:cNvSpPr/>
            <p:nvPr/>
          </p:nvSpPr>
          <p:spPr>
            <a:xfrm>
              <a:off x="62799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25"/>
            <p:cNvSpPr/>
            <p:nvPr/>
          </p:nvSpPr>
          <p:spPr>
            <a:xfrm>
              <a:off x="6303250" y="4411750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25"/>
            <p:cNvSpPr/>
            <p:nvPr/>
          </p:nvSpPr>
          <p:spPr>
            <a:xfrm>
              <a:off x="6323950" y="441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25"/>
            <p:cNvSpPr/>
            <p:nvPr/>
          </p:nvSpPr>
          <p:spPr>
            <a:xfrm>
              <a:off x="620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25"/>
            <p:cNvSpPr/>
            <p:nvPr/>
          </p:nvSpPr>
          <p:spPr>
            <a:xfrm>
              <a:off x="6233275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25"/>
            <p:cNvSpPr/>
            <p:nvPr/>
          </p:nvSpPr>
          <p:spPr>
            <a:xfrm>
              <a:off x="62566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25"/>
            <p:cNvSpPr/>
            <p:nvPr/>
          </p:nvSpPr>
          <p:spPr>
            <a:xfrm>
              <a:off x="62799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25"/>
            <p:cNvSpPr/>
            <p:nvPr/>
          </p:nvSpPr>
          <p:spPr>
            <a:xfrm>
              <a:off x="630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25"/>
            <p:cNvSpPr/>
            <p:nvPr/>
          </p:nvSpPr>
          <p:spPr>
            <a:xfrm>
              <a:off x="6323950" y="4371750"/>
              <a:ext cx="18300" cy="15650"/>
            </a:xfrm>
            <a:custGeom>
              <a:rect b="b" l="l" r="r" t="t"/>
              <a:pathLst>
                <a:path extrusionOk="0" h="626" w="732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25"/>
            <p:cNvSpPr/>
            <p:nvPr/>
          </p:nvSpPr>
          <p:spPr>
            <a:xfrm>
              <a:off x="634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25"/>
            <p:cNvSpPr/>
            <p:nvPr/>
          </p:nvSpPr>
          <p:spPr>
            <a:xfrm>
              <a:off x="637325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25"/>
            <p:cNvSpPr/>
            <p:nvPr/>
          </p:nvSpPr>
          <p:spPr>
            <a:xfrm>
              <a:off x="6396600" y="43717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25"/>
            <p:cNvSpPr/>
            <p:nvPr/>
          </p:nvSpPr>
          <p:spPr>
            <a:xfrm>
              <a:off x="6419900" y="4371725"/>
              <a:ext cx="15650" cy="15625"/>
            </a:xfrm>
            <a:custGeom>
              <a:rect b="b" l="l" r="r" t="t"/>
              <a:pathLst>
                <a:path extrusionOk="0" h="625" w="626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25"/>
            <p:cNvSpPr/>
            <p:nvPr/>
          </p:nvSpPr>
          <p:spPr>
            <a:xfrm>
              <a:off x="6536550" y="42516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25"/>
            <p:cNvSpPr/>
            <p:nvPr/>
          </p:nvSpPr>
          <p:spPr>
            <a:xfrm>
              <a:off x="6536550" y="42316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25"/>
            <p:cNvSpPr/>
            <p:nvPr/>
          </p:nvSpPr>
          <p:spPr>
            <a:xfrm>
              <a:off x="653655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25"/>
            <p:cNvSpPr/>
            <p:nvPr/>
          </p:nvSpPr>
          <p:spPr>
            <a:xfrm>
              <a:off x="6559900" y="4211650"/>
              <a:ext cx="15625" cy="15600"/>
            </a:xfrm>
            <a:custGeom>
              <a:rect b="b" l="l" r="r" t="t"/>
              <a:pathLst>
                <a:path extrusionOk="0" h="624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25"/>
            <p:cNvSpPr/>
            <p:nvPr/>
          </p:nvSpPr>
          <p:spPr>
            <a:xfrm>
              <a:off x="653655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25"/>
            <p:cNvSpPr/>
            <p:nvPr/>
          </p:nvSpPr>
          <p:spPr>
            <a:xfrm>
              <a:off x="6559900" y="41916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25"/>
            <p:cNvSpPr/>
            <p:nvPr/>
          </p:nvSpPr>
          <p:spPr>
            <a:xfrm>
              <a:off x="653655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25"/>
            <p:cNvSpPr/>
            <p:nvPr/>
          </p:nvSpPr>
          <p:spPr>
            <a:xfrm>
              <a:off x="6559900" y="417160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25"/>
            <p:cNvSpPr/>
            <p:nvPr/>
          </p:nvSpPr>
          <p:spPr>
            <a:xfrm>
              <a:off x="653655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25"/>
            <p:cNvSpPr/>
            <p:nvPr/>
          </p:nvSpPr>
          <p:spPr>
            <a:xfrm>
              <a:off x="6559900" y="415157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25"/>
            <p:cNvSpPr/>
            <p:nvPr/>
          </p:nvSpPr>
          <p:spPr>
            <a:xfrm>
              <a:off x="6580575" y="4151575"/>
              <a:ext cx="18250" cy="15675"/>
            </a:xfrm>
            <a:custGeom>
              <a:rect b="b" l="l" r="r" t="t"/>
              <a:pathLst>
                <a:path extrusionOk="0" h="627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25"/>
            <p:cNvSpPr/>
            <p:nvPr/>
          </p:nvSpPr>
          <p:spPr>
            <a:xfrm>
              <a:off x="653655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25"/>
            <p:cNvSpPr/>
            <p:nvPr/>
          </p:nvSpPr>
          <p:spPr>
            <a:xfrm>
              <a:off x="6559900" y="413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25"/>
            <p:cNvSpPr/>
            <p:nvPr/>
          </p:nvSpPr>
          <p:spPr>
            <a:xfrm>
              <a:off x="6580575" y="413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25"/>
            <p:cNvSpPr/>
            <p:nvPr/>
          </p:nvSpPr>
          <p:spPr>
            <a:xfrm>
              <a:off x="653655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25"/>
            <p:cNvSpPr/>
            <p:nvPr/>
          </p:nvSpPr>
          <p:spPr>
            <a:xfrm>
              <a:off x="6559900" y="411157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25"/>
            <p:cNvSpPr/>
            <p:nvPr/>
          </p:nvSpPr>
          <p:spPr>
            <a:xfrm>
              <a:off x="6580575" y="4111575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25"/>
            <p:cNvSpPr/>
            <p:nvPr/>
          </p:nvSpPr>
          <p:spPr>
            <a:xfrm>
              <a:off x="653655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25"/>
            <p:cNvSpPr/>
            <p:nvPr/>
          </p:nvSpPr>
          <p:spPr>
            <a:xfrm>
              <a:off x="6559900" y="40915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25"/>
            <p:cNvSpPr/>
            <p:nvPr/>
          </p:nvSpPr>
          <p:spPr>
            <a:xfrm>
              <a:off x="6580575" y="4091550"/>
              <a:ext cx="18250" cy="15650"/>
            </a:xfrm>
            <a:custGeom>
              <a:rect b="b" l="l" r="r" t="t"/>
              <a:pathLst>
                <a:path extrusionOk="0" h="626" w="73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25"/>
            <p:cNvSpPr/>
            <p:nvPr/>
          </p:nvSpPr>
          <p:spPr>
            <a:xfrm>
              <a:off x="653655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25"/>
            <p:cNvSpPr/>
            <p:nvPr/>
          </p:nvSpPr>
          <p:spPr>
            <a:xfrm>
              <a:off x="6559900" y="40715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25"/>
            <p:cNvSpPr/>
            <p:nvPr/>
          </p:nvSpPr>
          <p:spPr>
            <a:xfrm>
              <a:off x="6580575" y="4071550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25"/>
            <p:cNvSpPr/>
            <p:nvPr/>
          </p:nvSpPr>
          <p:spPr>
            <a:xfrm>
              <a:off x="653655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25"/>
            <p:cNvSpPr/>
            <p:nvPr/>
          </p:nvSpPr>
          <p:spPr>
            <a:xfrm>
              <a:off x="6559900" y="405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25"/>
            <p:cNvSpPr/>
            <p:nvPr/>
          </p:nvSpPr>
          <p:spPr>
            <a:xfrm>
              <a:off x="6580600" y="4051525"/>
              <a:ext cx="18225" cy="15650"/>
            </a:xfrm>
            <a:custGeom>
              <a:rect b="b" l="l" r="r" t="t"/>
              <a:pathLst>
                <a:path extrusionOk="0" h="626" w="729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25"/>
            <p:cNvSpPr/>
            <p:nvPr/>
          </p:nvSpPr>
          <p:spPr>
            <a:xfrm>
              <a:off x="653655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25"/>
            <p:cNvSpPr/>
            <p:nvPr/>
          </p:nvSpPr>
          <p:spPr>
            <a:xfrm>
              <a:off x="6559900" y="4031525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25"/>
            <p:cNvSpPr/>
            <p:nvPr/>
          </p:nvSpPr>
          <p:spPr>
            <a:xfrm>
              <a:off x="6580575" y="4031525"/>
              <a:ext cx="18250" cy="15625"/>
            </a:xfrm>
            <a:custGeom>
              <a:rect b="b" l="l" r="r" t="t"/>
              <a:pathLst>
                <a:path extrusionOk="0" h="625" w="73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25"/>
            <p:cNvSpPr/>
            <p:nvPr/>
          </p:nvSpPr>
          <p:spPr>
            <a:xfrm>
              <a:off x="653655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25"/>
            <p:cNvSpPr/>
            <p:nvPr/>
          </p:nvSpPr>
          <p:spPr>
            <a:xfrm>
              <a:off x="6559900" y="4011525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25"/>
            <p:cNvSpPr/>
            <p:nvPr/>
          </p:nvSpPr>
          <p:spPr>
            <a:xfrm>
              <a:off x="653655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25"/>
            <p:cNvSpPr/>
            <p:nvPr/>
          </p:nvSpPr>
          <p:spPr>
            <a:xfrm>
              <a:off x="6559900" y="399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25"/>
            <p:cNvSpPr/>
            <p:nvPr/>
          </p:nvSpPr>
          <p:spPr>
            <a:xfrm>
              <a:off x="653655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25"/>
            <p:cNvSpPr/>
            <p:nvPr/>
          </p:nvSpPr>
          <p:spPr>
            <a:xfrm>
              <a:off x="6559900" y="397150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25"/>
            <p:cNvSpPr/>
            <p:nvPr/>
          </p:nvSpPr>
          <p:spPr>
            <a:xfrm>
              <a:off x="6536550" y="3951450"/>
              <a:ext cx="15625" cy="15650"/>
            </a:xfrm>
            <a:custGeom>
              <a:rect b="b" l="l" r="r" t="t"/>
              <a:pathLst>
                <a:path extrusionOk="0" h="626" w="625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25"/>
            <p:cNvSpPr/>
            <p:nvPr/>
          </p:nvSpPr>
          <p:spPr>
            <a:xfrm>
              <a:off x="6536550" y="3931450"/>
              <a:ext cx="15625" cy="15625"/>
            </a:xfrm>
            <a:custGeom>
              <a:rect b="b" l="l" r="r" t="t"/>
              <a:pathLst>
                <a:path extrusionOk="0" h="625" w="625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ONE_COLUMN_TEXT_3">
    <p:spTree>
      <p:nvGrpSpPr>
        <p:cNvPr id="7864" name="Shape 7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5" name="Google Shape;7865;p26"/>
          <p:cNvSpPr txBox="1"/>
          <p:nvPr>
            <p:ph type="title"/>
          </p:nvPr>
        </p:nvSpPr>
        <p:spPr>
          <a:xfrm>
            <a:off x="5867050" y="16640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866" name="Google Shape;7866;p26"/>
          <p:cNvSpPr txBox="1"/>
          <p:nvPr>
            <p:ph idx="1" type="body"/>
          </p:nvPr>
        </p:nvSpPr>
        <p:spPr>
          <a:xfrm>
            <a:off x="5867050" y="2498000"/>
            <a:ext cx="2345700" cy="16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867" name="Google Shape;7867;p26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868" name="Google Shape;7868;p26"/>
          <p:cNvSpPr/>
          <p:nvPr/>
        </p:nvSpPr>
        <p:spPr>
          <a:xfrm rot="10800000">
            <a:off x="-657296" y="369797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9" name="Google Shape;7869;p26"/>
          <p:cNvSpPr/>
          <p:nvPr/>
        </p:nvSpPr>
        <p:spPr>
          <a:xfrm rot="10800000">
            <a:off x="-49005" y="399000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70" name="Google Shape;7870;p26"/>
          <p:cNvGrpSpPr/>
          <p:nvPr/>
        </p:nvGrpSpPr>
        <p:grpSpPr>
          <a:xfrm rot="10800000">
            <a:off x="8480754" y="3456890"/>
            <a:ext cx="274836" cy="1611920"/>
            <a:chOff x="4769975" y="2151700"/>
            <a:chExt cx="149100" cy="874475"/>
          </a:xfrm>
        </p:grpSpPr>
        <p:sp>
          <p:nvSpPr>
            <p:cNvPr id="7871" name="Google Shape;7871;p26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26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26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26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26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26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26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26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26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26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26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26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26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26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26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26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26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26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26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26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26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26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26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26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26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26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26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26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26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26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26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26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26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4" name="Google Shape;7904;p26"/>
          <p:cNvGrpSpPr/>
          <p:nvPr/>
        </p:nvGrpSpPr>
        <p:grpSpPr>
          <a:xfrm rot="10800000">
            <a:off x="-657303" y="2160074"/>
            <a:ext cx="1299260" cy="1296418"/>
            <a:chOff x="6378300" y="2596400"/>
            <a:chExt cx="754375" cy="752725"/>
          </a:xfrm>
        </p:grpSpPr>
        <p:sp>
          <p:nvSpPr>
            <p:cNvPr id="7905" name="Google Shape;7905;p26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26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26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26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26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26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26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26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26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26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5" name="Google Shape;7915;p26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6" name="Google Shape;7916;p26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26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26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26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26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26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26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26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26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5" name="Google Shape;7925;p26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6" name="Google Shape;7926;p26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26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26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26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26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26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26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26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26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5" name="Google Shape;7935;p26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6" name="Google Shape;7936;p26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26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26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26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26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26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26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3" name="Google Shape;7943;p26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4" name="Google Shape;7944;p26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26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26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26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26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26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0" name="Google Shape;7950;p26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1" name="Google Shape;7951;p26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26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26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26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26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26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26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26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26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0" name="Google Shape;7960;p26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1" name="Google Shape;7961;p26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26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26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26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26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26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7" name="Google Shape;7967;p26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8" name="Google Shape;7968;p26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26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26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26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2" name="Google Shape;7972;p26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3" name="Google Shape;7973;p26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26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26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26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26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26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26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26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26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26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3" name="Google Shape;7983;p26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4" name="Google Shape;7984;p26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5" name="Google Shape;7985;p26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26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26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26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26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26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1" name="Google Shape;7991;p26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2" name="Google Shape;7992;p26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26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4" name="Google Shape;7994;p26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5" name="Google Shape;7995;p26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26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7" name="Google Shape;7997;p26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8" name="Google Shape;7998;p26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26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26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26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26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26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4" name="Google Shape;8004;p26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5" name="Google Shape;8005;p26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26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26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8" name="Google Shape;8008;p26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9" name="Google Shape;8009;p26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26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1" name="Google Shape;8011;p26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2" name="Google Shape;8012;p26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3" name="Google Shape;8013;p26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4" name="Google Shape;8014;p26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5" name="Google Shape;8015;p26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6" name="Google Shape;8016;p26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7" name="Google Shape;8017;p26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8" name="Google Shape;8018;p26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26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0" name="Google Shape;8020;p26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1" name="Google Shape;8021;p26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2" name="Google Shape;8022;p26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26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4" name="Google Shape;8024;p26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5" name="Google Shape;8025;p26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6" name="Google Shape;8026;p26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26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8" name="Google Shape;8028;p26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9" name="Google Shape;8029;p26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26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26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2" name="Google Shape;8032;p26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3" name="Google Shape;8033;p26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26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26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26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26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8" name="Google Shape;8038;p26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9" name="Google Shape;8039;p26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26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26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26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26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26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26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26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7" name="Google Shape;8047;p26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8" name="Google Shape;8048;p26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9" name="Google Shape;8049;p26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0" name="Google Shape;8050;p26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1" name="Google Shape;8051;p26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26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26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26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5" name="Google Shape;8055;p26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6" name="Google Shape;8056;p26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26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8" name="Google Shape;8058;p26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9" name="Google Shape;8059;p26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26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1" name="Google Shape;8061;p26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2" name="Google Shape;8062;p26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26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26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26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26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7" name="Google Shape;8067;p26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8" name="Google Shape;8068;p26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26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26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1" name="Google Shape;8071;p26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2" name="Google Shape;8072;p26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26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26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26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26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26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26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9" name="Google Shape;8079;p26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0" name="Google Shape;8080;p26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26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26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3" name="Google Shape;8083;p26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4" name="Google Shape;8084;p26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26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26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87" name="Google Shape;8087;p26"/>
          <p:cNvSpPr/>
          <p:nvPr/>
        </p:nvSpPr>
        <p:spPr>
          <a:xfrm rot="10800000">
            <a:off x="257922" y="282425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8" name="Google Shape;8088;p26"/>
          <p:cNvSpPr/>
          <p:nvPr/>
        </p:nvSpPr>
        <p:spPr>
          <a:xfrm>
            <a:off x="-559615" y="497471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89" name="Google Shape;8089;p26"/>
          <p:cNvSpPr/>
          <p:nvPr/>
        </p:nvSpPr>
        <p:spPr>
          <a:xfrm rot="10800000">
            <a:off x="8675045" y="818178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TITLE_AND_BODY_2">
    <p:spTree>
      <p:nvGrpSpPr>
        <p:cNvPr id="8090" name="Shape 8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1" name="Google Shape;8091;p27"/>
          <p:cNvSpPr txBox="1"/>
          <p:nvPr>
            <p:ph type="title"/>
          </p:nvPr>
        </p:nvSpPr>
        <p:spPr>
          <a:xfrm>
            <a:off x="2759550" y="955800"/>
            <a:ext cx="36249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Font typeface="Poppins"/>
              <a:buNone/>
              <a:defRPr b="1" sz="4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092" name="Google Shape;8092;p27"/>
          <p:cNvSpPr txBox="1"/>
          <p:nvPr>
            <p:ph idx="1" type="body"/>
          </p:nvPr>
        </p:nvSpPr>
        <p:spPr>
          <a:xfrm>
            <a:off x="2919900" y="1675950"/>
            <a:ext cx="3304200" cy="14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93" name="Google Shape;8093;p27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4" name="Google Shape;8094;p27"/>
          <p:cNvSpPr/>
          <p:nvPr/>
        </p:nvSpPr>
        <p:spPr>
          <a:xfrm rot="10800000">
            <a:off x="-543631" y="3847067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5" name="Google Shape;8095;p27"/>
          <p:cNvSpPr/>
          <p:nvPr/>
        </p:nvSpPr>
        <p:spPr>
          <a:xfrm rot="10800000">
            <a:off x="-581096" y="341002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96" name="Google Shape;8096;p27"/>
          <p:cNvSpPr/>
          <p:nvPr/>
        </p:nvSpPr>
        <p:spPr>
          <a:xfrm rot="10800000">
            <a:off x="27195" y="370205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97" name="Google Shape;8097;p27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8098" name="Google Shape;8098;p27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27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27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27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2" name="Google Shape;8102;p27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3" name="Google Shape;8103;p27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27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5" name="Google Shape;8105;p27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6" name="Google Shape;8106;p27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27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27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9" name="Google Shape;8109;p27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0" name="Google Shape;8110;p27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27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27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3" name="Google Shape;8113;p27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4" name="Google Shape;8114;p27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5" name="Google Shape;8115;p27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27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27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27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27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27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27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2" name="Google Shape;8122;p27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3" name="Google Shape;8123;p27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4" name="Google Shape;8124;p27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27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6" name="Google Shape;8126;p27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7" name="Google Shape;8127;p27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27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9" name="Google Shape;8129;p27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0" name="Google Shape;8130;p27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31" name="Google Shape;8131;p27"/>
          <p:cNvSpPr/>
          <p:nvPr/>
        </p:nvSpPr>
        <p:spPr>
          <a:xfrm rot="10800000">
            <a:off x="-1096900" y="118401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2" name="Google Shape;8132;p27"/>
          <p:cNvSpPr/>
          <p:nvPr/>
        </p:nvSpPr>
        <p:spPr>
          <a:xfrm rot="10800000">
            <a:off x="-1130952" y="1170377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3" name="Google Shape;8133;p27"/>
          <p:cNvSpPr/>
          <p:nvPr/>
        </p:nvSpPr>
        <p:spPr>
          <a:xfrm rot="10800000">
            <a:off x="-793168" y="1487749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34" name="Google Shape;8134;p27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8135" name="Google Shape;8135;p27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27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7" name="Google Shape;8137;p27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8" name="Google Shape;8138;p27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27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0" name="Google Shape;8140;p27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1" name="Google Shape;8141;p27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27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3" name="Google Shape;8143;p27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4" name="Google Shape;8144;p27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27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6" name="Google Shape;8146;p27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7" name="Google Shape;8147;p27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8" name="Google Shape;8148;p27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9" name="Google Shape;8149;p27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27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1" name="Google Shape;8151;p27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2" name="Google Shape;8152;p27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27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27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5" name="Google Shape;8155;p27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6" name="Google Shape;8156;p27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27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27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9" name="Google Shape;8159;p27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0" name="Google Shape;8160;p27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1" name="Google Shape;8161;p27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2" name="Google Shape;8162;p27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27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27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27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27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27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27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9" name="Google Shape;8169;p27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0" name="Google Shape;8170;p27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27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27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27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4" name="Google Shape;8174;p27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5" name="Google Shape;8175;p27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27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27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27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9" name="Google Shape;8179;p27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0" name="Google Shape;8180;p27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27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27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27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4" name="Google Shape;8184;p27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5" name="Google Shape;8185;p27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6" name="Google Shape;8186;p27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27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27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27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27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27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2" name="Google Shape;8192;p27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3" name="Google Shape;8193;p27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27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27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6" name="Google Shape;8196;p27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7" name="Google Shape;8197;p27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27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9" name="Google Shape;8199;p27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0" name="Google Shape;8200;p27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27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27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27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27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5" name="Google Shape;8205;p27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6" name="Google Shape;8206;p27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27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27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27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27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27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27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27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27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27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27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27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8" name="Google Shape;8218;p27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9" name="Google Shape;8219;p27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0" name="Google Shape;8220;p27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27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27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3" name="Google Shape;8223;p27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4" name="Google Shape;8224;p27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27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27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27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27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27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0" name="Google Shape;8230;p27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1" name="Google Shape;8231;p27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27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27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27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5" name="Google Shape;8235;p27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6" name="Google Shape;8236;p27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27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27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27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0" name="Google Shape;8240;p27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1" name="Google Shape;8241;p27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27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3" name="Google Shape;8243;p27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4" name="Google Shape;8244;p27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27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27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27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8" name="Google Shape;8248;p27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9" name="Google Shape;8249;p27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27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27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2" name="Google Shape;8252;p27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3" name="Google Shape;8253;p27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27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27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6" name="Google Shape;8256;p27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7" name="Google Shape;8257;p27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27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27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27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1" name="Google Shape;8261;p27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2" name="Google Shape;8262;p27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27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27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5" name="Google Shape;8265;p27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6" name="Google Shape;8266;p27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27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27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9" name="Google Shape;8269;p27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0" name="Google Shape;8270;p27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27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2" name="Google Shape;8272;p27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3" name="Google Shape;8273;p27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27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27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27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27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8" name="Google Shape;8278;p27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9" name="Google Shape;8279;p27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27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1" name="Google Shape;8281;p27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2" name="Google Shape;8282;p27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27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27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27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6" name="Google Shape;8286;p27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7" name="Google Shape;8287;p27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27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27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27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27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27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27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27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27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6" name="Google Shape;8296;p27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7" name="Google Shape;8297;p27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27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9" name="Google Shape;8299;p27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0" name="Google Shape;8300;p27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27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27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3" name="Google Shape;8303;p27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4" name="Google Shape;8304;p27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27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27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27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8" name="Google Shape;8308;p27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9" name="Google Shape;8309;p27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27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1" name="Google Shape;8311;p27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2" name="Google Shape;8312;p27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27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27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5" name="Google Shape;8315;p27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6" name="Google Shape;8316;p27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17" name="Google Shape;8317;p27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8" name="Google Shape;8318;p27"/>
          <p:cNvSpPr/>
          <p:nvPr/>
        </p:nvSpPr>
        <p:spPr>
          <a:xfrm>
            <a:off x="171122" y="-4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9" name="Google Shape;8319;p27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0" name="Google Shape;8320;p27"/>
          <p:cNvSpPr/>
          <p:nvPr/>
        </p:nvSpPr>
        <p:spPr>
          <a:xfrm>
            <a:off x="8051123" y="4308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1" name="Google Shape;8321;p27"/>
          <p:cNvSpPr/>
          <p:nvPr/>
        </p:nvSpPr>
        <p:spPr>
          <a:xfrm>
            <a:off x="7916975" y="417426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2" name="Google Shape;8322;p27"/>
          <p:cNvSpPr/>
          <p:nvPr/>
        </p:nvSpPr>
        <p:spPr>
          <a:xfrm>
            <a:off x="8569037" y="45727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3" name="Google Shape;8323;p27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4" name="Google Shape;8324;p27"/>
          <p:cNvSpPr/>
          <p:nvPr/>
        </p:nvSpPr>
        <p:spPr>
          <a:xfrm>
            <a:off x="8594997" y="2213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25" name="Google Shape;8325;p27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8326" name="Google Shape;8326;p27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27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8" name="Google Shape;8328;p27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9" name="Google Shape;8329;p27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0" name="Google Shape;8330;p27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8331" name="Google Shape;8331;p27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2" name="Google Shape;8332;p27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27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27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27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27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27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27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9" name="Google Shape;8339;p27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0" name="Google Shape;8340;p27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27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27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27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27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5" name="Google Shape;8345;p27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6" name="Google Shape;8346;p27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27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8" name="Google Shape;8348;p27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9" name="Google Shape;8349;p27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27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27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27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27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27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27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27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27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27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27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27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27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27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27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27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27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27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367" name="Google Shape;8367;p27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8" name="Google Shape;8368;p27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69" name="Google Shape;8369;p27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8370" name="Google Shape;8370;p27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27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27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27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27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27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27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27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27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27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27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27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27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27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27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27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27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27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27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27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27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27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27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27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27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27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27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27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27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27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27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27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27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27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27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27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27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27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27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27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27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27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27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27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27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27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27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27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27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27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27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27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27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27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27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27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27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27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27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27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27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27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27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27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27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27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27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27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27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27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27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27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27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27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27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27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27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27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27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27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27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27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27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27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27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27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27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27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27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27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27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27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27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27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27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27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27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27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27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27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27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27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27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27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27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27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27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27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27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27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27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27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27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27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27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27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27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27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27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27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27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27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27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27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27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27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27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27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27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27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27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27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27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27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27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27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27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27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27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27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27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27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27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27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27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27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27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27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27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27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27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27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27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27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27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27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27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27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27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27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27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27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27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27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27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27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27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27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27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27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27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27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27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27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27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27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27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27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27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27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27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27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27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27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27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27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27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27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27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27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27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1" name="Google Shape;8561;p27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27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27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27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27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27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27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8" name="Google Shape;8568;p27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9" name="Google Shape;8569;p27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27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27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27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3" name="Google Shape;8573;p27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4" name="Google Shape;8574;p27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27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6" name="Google Shape;8576;p27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7" name="Google Shape;8577;p27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27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27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27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1" name="Google Shape;8581;p27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2" name="Google Shape;8582;p27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27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27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27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6" name="Google Shape;8586;p27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7" name="Google Shape;8587;p27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27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27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27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27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27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27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27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27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27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27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27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27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27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27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27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3" name="Google Shape;8603;p27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4" name="Google Shape;8604;p27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27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27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7" name="Google Shape;8607;p27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8" name="Google Shape;8608;p27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9" name="Google Shape;8609;p27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27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27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27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27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4" name="Google Shape;8614;p27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5" name="Google Shape;8615;p27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27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7" name="Google Shape;8617;p27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8" name="Google Shape;8618;p27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9" name="Google Shape;8619;p27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27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27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2" name="Google Shape;8622;p27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3" name="Google Shape;8623;p27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27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27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27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27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27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27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27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27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27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27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27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27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6" name="Google Shape;8636;p27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7" name="Google Shape;8637;p27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27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27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27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27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27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27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27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27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27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27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27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27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27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27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27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27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27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27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27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27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27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27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27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27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27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27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27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27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6" name="Google Shape;8666;p27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7" name="Google Shape;8667;p27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27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27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27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27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27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27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4" name="Google Shape;8674;p27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5" name="Google Shape;8675;p27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27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27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27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27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0" name="Google Shape;8680;p27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1" name="Google Shape;8681;p27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27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27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27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27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27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27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27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27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27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27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27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27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27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27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27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27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27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27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27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27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27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27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27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27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27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27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27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27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27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27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27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27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27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27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27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27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27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27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27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27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27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27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27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27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27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27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27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27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27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27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27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27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27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27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27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27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27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27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27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27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27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27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27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27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27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27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27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27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27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27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27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27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27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27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27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27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27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27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27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27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27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27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27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27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27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27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27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27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27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27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27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27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27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27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27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27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27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27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27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27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27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27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27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27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27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27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27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27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27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27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27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27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27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27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27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27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27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27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27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27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27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27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27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27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27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27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27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27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27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27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27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27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27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27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27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27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27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27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27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27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27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27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27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27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27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27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27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27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27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27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27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27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27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27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27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27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27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27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27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27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27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27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27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5" name="Google Shape;8845;p27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6" name="Google Shape;8846;p27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27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27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27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0" name="Google Shape;8850;p27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1" name="Google Shape;8851;p27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27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27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27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27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27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27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8" name="Google Shape;8858;p27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9" name="Google Shape;8859;p27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27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27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27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27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27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5" name="Google Shape;8865;p27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6" name="Google Shape;8866;p27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27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27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27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27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1" name="Google Shape;8871;p27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2" name="Google Shape;8872;p27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27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27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5" name="Google Shape;8875;p27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6" name="Google Shape;8876;p27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27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27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27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27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27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27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3" name="Google Shape;8883;p27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4" name="Google Shape;8884;p27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27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27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7" name="Google Shape;8887;p27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8" name="Google Shape;8888;p27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27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27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27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27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3" name="Google Shape;8893;p27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4" name="Google Shape;8894;p27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27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27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27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8" name="Google Shape;8898;p27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9" name="Google Shape;8899;p27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27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27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27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27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4" name="Google Shape;8904;p27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5" name="Google Shape;8905;p27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27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27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27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27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27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27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2" name="Google Shape;8912;p27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3" name="Google Shape;8913;p27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27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27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27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27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27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9" name="Google Shape;8919;p27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0" name="Google Shape;8920;p27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1" name="Google Shape;8921;p27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2" name="Google Shape;8922;p27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3" name="Google Shape;8923;p27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4" name="Google Shape;8924;p27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5" name="Google Shape;8925;p27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6" name="Google Shape;8926;p27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7" name="Google Shape;8927;p27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8" name="Google Shape;8928;p27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9" name="Google Shape;8929;p27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0" name="Google Shape;8930;p27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1" name="Google Shape;8931;p27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2" name="Google Shape;8932;p27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3" name="Google Shape;8933;p27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4" name="Google Shape;8934;p27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5" name="Google Shape;8935;p27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6" name="Google Shape;8936;p27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7" name="Google Shape;8937;p27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8" name="Google Shape;8938;p27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9" name="Google Shape;8939;p27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0" name="Google Shape;8940;p27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1" name="Google Shape;8941;p27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2" name="Google Shape;8942;p27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3" name="Google Shape;8943;p27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27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27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27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7" name="Google Shape;8947;p27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8" name="Google Shape;8948;p27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9" name="Google Shape;8949;p27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0" name="Google Shape;8950;p27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1" name="Google Shape;8951;p27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2" name="Google Shape;8952;p27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3" name="Google Shape;8953;p27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4" name="Google Shape;8954;p27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5" name="Google Shape;8955;p27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6" name="Google Shape;8956;p27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7" name="Google Shape;8957;p27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8" name="Google Shape;8958;p27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9" name="Google Shape;8959;p27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0" name="Google Shape;8960;p27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1" name="Google Shape;8961;p27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2" name="Google Shape;8962;p27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3" name="Google Shape;8963;p27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4" name="Google Shape;8964;p27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5" name="Google Shape;8965;p27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6" name="Google Shape;8966;p27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7" name="Google Shape;8967;p27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8" name="Google Shape;8968;p27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9" name="Google Shape;8969;p27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0" name="Google Shape;8970;p27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1" name="Google Shape;8971;p27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2" name="Google Shape;8972;p27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3" name="Google Shape;8973;p27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4" name="Google Shape;8974;p27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5" name="Google Shape;8975;p27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6" name="Google Shape;8976;p27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7" name="Google Shape;8977;p27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8" name="Google Shape;8978;p27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9" name="Google Shape;8979;p27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0" name="Google Shape;8980;p27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1" name="Google Shape;8981;p27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2" name="Google Shape;8982;p27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3" name="Google Shape;8983;p27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4" name="Google Shape;8984;p27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5" name="Google Shape;8985;p27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6" name="Google Shape;8986;p27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7" name="Google Shape;8987;p27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8" name="Google Shape;8988;p27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27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0" name="Google Shape;8990;p27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1" name="Google Shape;8991;p27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27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3" name="Google Shape;8993;p27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4" name="Google Shape;8994;p27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5" name="Google Shape;8995;p27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6" name="Google Shape;8996;p27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7" name="Google Shape;8997;p27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8" name="Google Shape;8998;p27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9" name="Google Shape;8999;p27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0" name="Google Shape;9000;p27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1" name="Google Shape;9001;p27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27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27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27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27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27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27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8" name="Google Shape;9008;p27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9" name="Google Shape;9009;p27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0" name="Google Shape;9010;p27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1" name="Google Shape;9011;p27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2" name="Google Shape;9012;p27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3" name="Google Shape;9013;p27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4" name="Google Shape;9014;p27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5" name="Google Shape;9015;p27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6" name="Google Shape;9016;p27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7" name="Google Shape;9017;p27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8" name="Google Shape;9018;p27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9" name="Google Shape;9019;p27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0" name="Google Shape;9020;p27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1" name="Google Shape;9021;p27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2" name="Google Shape;9022;p27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3" name="Google Shape;9023;p27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4" name="Google Shape;9024;p27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5" name="Google Shape;9025;p27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6" name="Google Shape;9026;p27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7" name="Google Shape;9027;p27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8" name="Google Shape;9028;p27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9" name="Google Shape;9029;p27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0" name="Google Shape;9030;p27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1" name="Google Shape;9031;p27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2" name="Google Shape;9032;p27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3" name="Google Shape;9033;p27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4" name="Google Shape;9034;p27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5" name="Google Shape;9035;p27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6" name="Google Shape;9036;p27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7" name="Google Shape;9037;p27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8" name="Google Shape;9038;p27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9" name="Google Shape;9039;p27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0" name="Google Shape;9040;p27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1" name="Google Shape;9041;p27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2" name="Google Shape;9042;p27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3" name="Google Shape;9043;p27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4" name="Google Shape;9044;p27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5" name="Google Shape;9045;p27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6" name="Google Shape;9046;p27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7" name="Google Shape;9047;p27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8" name="Google Shape;9048;p27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9" name="Google Shape;9049;p27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0" name="Google Shape;9050;p27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1" name="Google Shape;9051;p27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2" name="Google Shape;9052;p27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3" name="Google Shape;9053;p27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4" name="Google Shape;9054;p27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5" name="Google Shape;9055;p27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6" name="Google Shape;9056;p27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7" name="Google Shape;9057;p27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8" name="Google Shape;9058;p27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9" name="Google Shape;9059;p27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0" name="Google Shape;9060;p27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1" name="Google Shape;9061;p27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27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27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27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27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27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7" name="Google Shape;9067;p27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8" name="Google Shape;9068;p27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9" name="Google Shape;9069;p27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0" name="Google Shape;9070;p27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1" name="Google Shape;9071;p27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2" name="Google Shape;9072;p27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3" name="Google Shape;9073;p27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27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27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27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27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27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27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27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27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27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27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27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27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27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27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27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27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27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27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27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27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27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27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27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27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27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27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27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27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27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27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4" name="Google Shape;9104;p27"/>
          <p:cNvSpPr txBox="1"/>
          <p:nvPr/>
        </p:nvSpPr>
        <p:spPr>
          <a:xfrm>
            <a:off x="2987700" y="3638625"/>
            <a:ext cx="3168600" cy="10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CREDITS: This presentation template was created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2"/>
              </a:rPr>
              <a:t>Slidesgo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3"/>
              </a:rPr>
              <a:t>Flaticon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, and infographics &amp; images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Poppins Light"/>
                <a:ea typeface="Poppins Light"/>
                <a:cs typeface="Poppins Light"/>
                <a:sym typeface="Poppins Light"/>
                <a:hlinkClick r:id="rId4"/>
              </a:rPr>
              <a:t>Freepik</a:t>
            </a:r>
            <a:r>
              <a:rPr lang="en" sz="1000"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rPr>
              <a:t>. </a:t>
            </a:r>
            <a:endParaRPr sz="10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2"/>
              </a:solidFill>
              <a:latin typeface="Poppins Light"/>
              <a:ea typeface="Poppins Light"/>
              <a:cs typeface="Poppins Light"/>
              <a:sym typeface="Poppins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43" name="Shape 2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4" name="Google Shape;2544;p4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45" name="Google Shape;2545;p4"/>
          <p:cNvSpPr txBox="1"/>
          <p:nvPr>
            <p:ph idx="1" type="body"/>
          </p:nvPr>
        </p:nvSpPr>
        <p:spPr>
          <a:xfrm>
            <a:off x="2919900" y="3175525"/>
            <a:ext cx="3304200" cy="14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6" name="Google Shape;2546;p4"/>
          <p:cNvSpPr/>
          <p:nvPr/>
        </p:nvSpPr>
        <p:spPr>
          <a:xfrm>
            <a:off x="-152400" y="-56425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7" name="Google Shape;2547;p4"/>
          <p:cNvSpPr/>
          <p:nvPr/>
        </p:nvSpPr>
        <p:spPr>
          <a:xfrm rot="10800000">
            <a:off x="-543631" y="3847067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8" name="Google Shape;2548;p4"/>
          <p:cNvSpPr/>
          <p:nvPr/>
        </p:nvSpPr>
        <p:spPr>
          <a:xfrm rot="10800000">
            <a:off x="-581096" y="3410024"/>
            <a:ext cx="1136717" cy="1296439"/>
          </a:xfrm>
          <a:custGeom>
            <a:rect b="b" l="l" r="r" t="t"/>
            <a:pathLst>
              <a:path extrusionOk="0" h="28133" w="24667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9" name="Google Shape;2549;p4"/>
          <p:cNvSpPr/>
          <p:nvPr/>
        </p:nvSpPr>
        <p:spPr>
          <a:xfrm rot="10800000">
            <a:off x="27195" y="3702053"/>
            <a:ext cx="278062" cy="278108"/>
          </a:xfrm>
          <a:custGeom>
            <a:rect b="b" l="l" r="r" t="t"/>
            <a:pathLst>
              <a:path extrusionOk="0" h="6035" w="6034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50" name="Google Shape;2550;p4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2551" name="Google Shape;2551;p4"/>
            <p:cNvSpPr/>
            <p:nvPr/>
          </p:nvSpPr>
          <p:spPr>
            <a:xfrm>
              <a:off x="4904400" y="23867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4"/>
            <p:cNvSpPr/>
            <p:nvPr/>
          </p:nvSpPr>
          <p:spPr>
            <a:xfrm>
              <a:off x="4904400" y="24651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4"/>
            <p:cNvSpPr/>
            <p:nvPr/>
          </p:nvSpPr>
          <p:spPr>
            <a:xfrm>
              <a:off x="49044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4"/>
            <p:cNvSpPr/>
            <p:nvPr/>
          </p:nvSpPr>
          <p:spPr>
            <a:xfrm>
              <a:off x="49044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"/>
            <p:cNvSpPr/>
            <p:nvPr/>
          </p:nvSpPr>
          <p:spPr>
            <a:xfrm>
              <a:off x="4904400" y="270017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"/>
            <p:cNvSpPr/>
            <p:nvPr/>
          </p:nvSpPr>
          <p:spPr>
            <a:xfrm>
              <a:off x="4837200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"/>
            <p:cNvSpPr/>
            <p:nvPr/>
          </p:nvSpPr>
          <p:spPr>
            <a:xfrm>
              <a:off x="4837200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"/>
            <p:cNvSpPr/>
            <p:nvPr/>
          </p:nvSpPr>
          <p:spPr>
            <a:xfrm>
              <a:off x="4837200" y="25434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4"/>
            <p:cNvSpPr/>
            <p:nvPr/>
          </p:nvSpPr>
          <p:spPr>
            <a:xfrm>
              <a:off x="4837200" y="2621850"/>
              <a:ext cx="14700" cy="12550"/>
            </a:xfrm>
            <a:custGeom>
              <a:rect b="b" l="l" r="r" t="t"/>
              <a:pathLst>
                <a:path extrusionOk="0" h="502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4"/>
            <p:cNvSpPr/>
            <p:nvPr/>
          </p:nvSpPr>
          <p:spPr>
            <a:xfrm>
              <a:off x="4837200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4"/>
            <p:cNvSpPr/>
            <p:nvPr/>
          </p:nvSpPr>
          <p:spPr>
            <a:xfrm>
              <a:off x="4769975" y="23867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4"/>
            <p:cNvSpPr/>
            <p:nvPr/>
          </p:nvSpPr>
          <p:spPr>
            <a:xfrm>
              <a:off x="4769975" y="24651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4"/>
            <p:cNvSpPr/>
            <p:nvPr/>
          </p:nvSpPr>
          <p:spPr>
            <a:xfrm>
              <a:off x="4770025" y="254347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4"/>
            <p:cNvSpPr/>
            <p:nvPr/>
          </p:nvSpPr>
          <p:spPr>
            <a:xfrm>
              <a:off x="4770025" y="26218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4"/>
            <p:cNvSpPr/>
            <p:nvPr/>
          </p:nvSpPr>
          <p:spPr>
            <a:xfrm>
              <a:off x="4906525" y="21517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4"/>
            <p:cNvSpPr/>
            <p:nvPr/>
          </p:nvSpPr>
          <p:spPr>
            <a:xfrm>
              <a:off x="4906525" y="2230050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4"/>
            <p:cNvSpPr/>
            <p:nvPr/>
          </p:nvSpPr>
          <p:spPr>
            <a:xfrm>
              <a:off x="4906525" y="2308425"/>
              <a:ext cx="12550" cy="12575"/>
            </a:xfrm>
            <a:custGeom>
              <a:rect b="b" l="l" r="r" t="t"/>
              <a:pathLst>
                <a:path extrusionOk="0" h="503" w="502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4"/>
            <p:cNvSpPr/>
            <p:nvPr/>
          </p:nvSpPr>
          <p:spPr>
            <a:xfrm>
              <a:off x="4839325" y="21517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"/>
            <p:cNvSpPr/>
            <p:nvPr/>
          </p:nvSpPr>
          <p:spPr>
            <a:xfrm>
              <a:off x="4839325" y="2230050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"/>
            <p:cNvSpPr/>
            <p:nvPr/>
          </p:nvSpPr>
          <p:spPr>
            <a:xfrm>
              <a:off x="4839325" y="2308425"/>
              <a:ext cx="12575" cy="12575"/>
            </a:xfrm>
            <a:custGeom>
              <a:rect b="b" l="l" r="r" t="t"/>
              <a:pathLst>
                <a:path extrusionOk="0" h="503" w="503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"/>
            <p:cNvSpPr/>
            <p:nvPr/>
          </p:nvSpPr>
          <p:spPr>
            <a:xfrm>
              <a:off x="4770025" y="21517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"/>
            <p:cNvSpPr/>
            <p:nvPr/>
          </p:nvSpPr>
          <p:spPr>
            <a:xfrm>
              <a:off x="4770025" y="22300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"/>
            <p:cNvSpPr/>
            <p:nvPr/>
          </p:nvSpPr>
          <p:spPr>
            <a:xfrm>
              <a:off x="4769975" y="230840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"/>
            <p:cNvSpPr/>
            <p:nvPr/>
          </p:nvSpPr>
          <p:spPr>
            <a:xfrm>
              <a:off x="4769975" y="2700175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"/>
            <p:cNvSpPr/>
            <p:nvPr/>
          </p:nvSpPr>
          <p:spPr>
            <a:xfrm>
              <a:off x="4904400" y="27785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"/>
            <p:cNvSpPr/>
            <p:nvPr/>
          </p:nvSpPr>
          <p:spPr>
            <a:xfrm>
              <a:off x="4904400" y="285690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4"/>
            <p:cNvSpPr/>
            <p:nvPr/>
          </p:nvSpPr>
          <p:spPr>
            <a:xfrm>
              <a:off x="4837200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4"/>
            <p:cNvSpPr/>
            <p:nvPr/>
          </p:nvSpPr>
          <p:spPr>
            <a:xfrm>
              <a:off x="4837200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4"/>
            <p:cNvSpPr/>
            <p:nvPr/>
          </p:nvSpPr>
          <p:spPr>
            <a:xfrm>
              <a:off x="4837200" y="2935250"/>
              <a:ext cx="14700" cy="12600"/>
            </a:xfrm>
            <a:custGeom>
              <a:rect b="b" l="l" r="r" t="t"/>
              <a:pathLst>
                <a:path extrusionOk="0" h="504" w="588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4"/>
            <p:cNvSpPr/>
            <p:nvPr/>
          </p:nvSpPr>
          <p:spPr>
            <a:xfrm>
              <a:off x="4769975" y="277855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4"/>
            <p:cNvSpPr/>
            <p:nvPr/>
          </p:nvSpPr>
          <p:spPr>
            <a:xfrm>
              <a:off x="4769975" y="2856900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4"/>
            <p:cNvSpPr/>
            <p:nvPr/>
          </p:nvSpPr>
          <p:spPr>
            <a:xfrm>
              <a:off x="4770025" y="293525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4"/>
            <p:cNvSpPr/>
            <p:nvPr/>
          </p:nvSpPr>
          <p:spPr>
            <a:xfrm>
              <a:off x="4770025" y="301362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84" name="Google Shape;2584;p4"/>
          <p:cNvSpPr/>
          <p:nvPr/>
        </p:nvSpPr>
        <p:spPr>
          <a:xfrm rot="10800000">
            <a:off x="-1096900" y="1184017"/>
            <a:ext cx="2057538" cy="2057538"/>
          </a:xfrm>
          <a:custGeom>
            <a:rect b="b" l="l" r="r" t="t"/>
            <a:pathLst>
              <a:path extrusionOk="0" h="44649" w="44649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5" name="Google Shape;2585;p4"/>
          <p:cNvSpPr/>
          <p:nvPr/>
        </p:nvSpPr>
        <p:spPr>
          <a:xfrm rot="10800000">
            <a:off x="-1130952" y="1170377"/>
            <a:ext cx="1692334" cy="2105233"/>
          </a:xfrm>
          <a:custGeom>
            <a:rect b="b" l="l" r="r" t="t"/>
            <a:pathLst>
              <a:path extrusionOk="0" h="45684" w="36724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6" name="Google Shape;2586;p4"/>
          <p:cNvSpPr/>
          <p:nvPr/>
        </p:nvSpPr>
        <p:spPr>
          <a:xfrm rot="10800000">
            <a:off x="-793168" y="1487749"/>
            <a:ext cx="1450078" cy="1450078"/>
          </a:xfrm>
          <a:custGeom>
            <a:rect b="b" l="l" r="r" t="t"/>
            <a:pathLst>
              <a:path extrusionOk="0" h="31467" w="31467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87" name="Google Shape;2587;p4"/>
          <p:cNvGrpSpPr/>
          <p:nvPr/>
        </p:nvGrpSpPr>
        <p:grpSpPr>
          <a:xfrm rot="10800000">
            <a:off x="-717753" y="1564574"/>
            <a:ext cx="1299260" cy="1296418"/>
            <a:chOff x="6378300" y="2596400"/>
            <a:chExt cx="754375" cy="752725"/>
          </a:xfrm>
        </p:grpSpPr>
        <p:sp>
          <p:nvSpPr>
            <p:cNvPr id="2588" name="Google Shape;2588;p4"/>
            <p:cNvSpPr/>
            <p:nvPr/>
          </p:nvSpPr>
          <p:spPr>
            <a:xfrm>
              <a:off x="6408850" y="2932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4"/>
            <p:cNvSpPr/>
            <p:nvPr/>
          </p:nvSpPr>
          <p:spPr>
            <a:xfrm>
              <a:off x="6469925" y="2871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4"/>
            <p:cNvSpPr/>
            <p:nvPr/>
          </p:nvSpPr>
          <p:spPr>
            <a:xfrm>
              <a:off x="6530975" y="28101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4"/>
            <p:cNvSpPr/>
            <p:nvPr/>
          </p:nvSpPr>
          <p:spPr>
            <a:xfrm>
              <a:off x="6622600" y="27185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4"/>
            <p:cNvSpPr/>
            <p:nvPr/>
          </p:nvSpPr>
          <p:spPr>
            <a:xfrm>
              <a:off x="6378300" y="2962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4"/>
            <p:cNvSpPr/>
            <p:nvPr/>
          </p:nvSpPr>
          <p:spPr>
            <a:xfrm>
              <a:off x="6437750" y="29017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4"/>
            <p:cNvSpPr/>
            <p:nvPr/>
          </p:nvSpPr>
          <p:spPr>
            <a:xfrm>
              <a:off x="6500475" y="28406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4"/>
            <p:cNvSpPr/>
            <p:nvPr/>
          </p:nvSpPr>
          <p:spPr>
            <a:xfrm>
              <a:off x="6592075" y="27490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4"/>
            <p:cNvSpPr/>
            <p:nvPr/>
          </p:nvSpPr>
          <p:spPr>
            <a:xfrm>
              <a:off x="6653150" y="268802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4"/>
            <p:cNvSpPr/>
            <p:nvPr/>
          </p:nvSpPr>
          <p:spPr>
            <a:xfrm>
              <a:off x="6683650" y="2657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4"/>
            <p:cNvSpPr/>
            <p:nvPr/>
          </p:nvSpPr>
          <p:spPr>
            <a:xfrm>
              <a:off x="6714200" y="2626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4"/>
            <p:cNvSpPr/>
            <p:nvPr/>
          </p:nvSpPr>
          <p:spPr>
            <a:xfrm>
              <a:off x="6744750" y="2596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4"/>
            <p:cNvSpPr/>
            <p:nvPr/>
          </p:nvSpPr>
          <p:spPr>
            <a:xfrm>
              <a:off x="6561525" y="27796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4"/>
            <p:cNvSpPr/>
            <p:nvPr/>
          </p:nvSpPr>
          <p:spPr>
            <a:xfrm>
              <a:off x="6437825" y="2961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4"/>
            <p:cNvSpPr/>
            <p:nvPr/>
          </p:nvSpPr>
          <p:spPr>
            <a:xfrm>
              <a:off x="6497250" y="29002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4"/>
            <p:cNvSpPr/>
            <p:nvPr/>
          </p:nvSpPr>
          <p:spPr>
            <a:xfrm>
              <a:off x="6559975" y="28391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4"/>
            <p:cNvSpPr/>
            <p:nvPr/>
          </p:nvSpPr>
          <p:spPr>
            <a:xfrm>
              <a:off x="6651575" y="27475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4"/>
            <p:cNvSpPr/>
            <p:nvPr/>
          </p:nvSpPr>
          <p:spPr>
            <a:xfrm>
              <a:off x="6407275" y="29918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4"/>
            <p:cNvSpPr/>
            <p:nvPr/>
          </p:nvSpPr>
          <p:spPr>
            <a:xfrm>
              <a:off x="6468325" y="2930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4"/>
            <p:cNvSpPr/>
            <p:nvPr/>
          </p:nvSpPr>
          <p:spPr>
            <a:xfrm>
              <a:off x="6529425" y="2869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4"/>
            <p:cNvSpPr/>
            <p:nvPr/>
          </p:nvSpPr>
          <p:spPr>
            <a:xfrm>
              <a:off x="6621025" y="27780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4"/>
            <p:cNvSpPr/>
            <p:nvPr/>
          </p:nvSpPr>
          <p:spPr>
            <a:xfrm>
              <a:off x="6682100" y="2717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4"/>
            <p:cNvSpPr/>
            <p:nvPr/>
          </p:nvSpPr>
          <p:spPr>
            <a:xfrm>
              <a:off x="6712650" y="26864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4"/>
            <p:cNvSpPr/>
            <p:nvPr/>
          </p:nvSpPr>
          <p:spPr>
            <a:xfrm>
              <a:off x="6741575" y="265592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4"/>
            <p:cNvSpPr/>
            <p:nvPr/>
          </p:nvSpPr>
          <p:spPr>
            <a:xfrm>
              <a:off x="6773750" y="26253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4"/>
            <p:cNvSpPr/>
            <p:nvPr/>
          </p:nvSpPr>
          <p:spPr>
            <a:xfrm>
              <a:off x="6590525" y="2808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4"/>
            <p:cNvSpPr/>
            <p:nvPr/>
          </p:nvSpPr>
          <p:spPr>
            <a:xfrm>
              <a:off x="6465150" y="29902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4"/>
            <p:cNvSpPr/>
            <p:nvPr/>
          </p:nvSpPr>
          <p:spPr>
            <a:xfrm>
              <a:off x="6527875" y="29291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4"/>
            <p:cNvSpPr/>
            <p:nvPr/>
          </p:nvSpPr>
          <p:spPr>
            <a:xfrm>
              <a:off x="6588925" y="28681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4"/>
            <p:cNvSpPr/>
            <p:nvPr/>
          </p:nvSpPr>
          <p:spPr>
            <a:xfrm>
              <a:off x="6680550" y="2776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4"/>
            <p:cNvSpPr/>
            <p:nvPr/>
          </p:nvSpPr>
          <p:spPr>
            <a:xfrm>
              <a:off x="6436225" y="30208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4"/>
            <p:cNvSpPr/>
            <p:nvPr/>
          </p:nvSpPr>
          <p:spPr>
            <a:xfrm>
              <a:off x="6497325" y="2959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4"/>
            <p:cNvSpPr/>
            <p:nvPr/>
          </p:nvSpPr>
          <p:spPr>
            <a:xfrm>
              <a:off x="6558375" y="2898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4"/>
            <p:cNvSpPr/>
            <p:nvPr/>
          </p:nvSpPr>
          <p:spPr>
            <a:xfrm>
              <a:off x="6650000" y="28070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4"/>
            <p:cNvSpPr/>
            <p:nvPr/>
          </p:nvSpPr>
          <p:spPr>
            <a:xfrm>
              <a:off x="6709425" y="27459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4"/>
            <p:cNvSpPr/>
            <p:nvPr/>
          </p:nvSpPr>
          <p:spPr>
            <a:xfrm>
              <a:off x="6741600" y="2715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4"/>
            <p:cNvSpPr/>
            <p:nvPr/>
          </p:nvSpPr>
          <p:spPr>
            <a:xfrm>
              <a:off x="6772150" y="26849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4"/>
            <p:cNvSpPr/>
            <p:nvPr/>
          </p:nvSpPr>
          <p:spPr>
            <a:xfrm>
              <a:off x="6802700" y="26543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4"/>
            <p:cNvSpPr/>
            <p:nvPr/>
          </p:nvSpPr>
          <p:spPr>
            <a:xfrm>
              <a:off x="6617825" y="2837550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4"/>
            <p:cNvSpPr/>
            <p:nvPr/>
          </p:nvSpPr>
          <p:spPr>
            <a:xfrm>
              <a:off x="6495775" y="30192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4"/>
            <p:cNvSpPr/>
            <p:nvPr/>
          </p:nvSpPr>
          <p:spPr>
            <a:xfrm>
              <a:off x="6556825" y="29581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4"/>
            <p:cNvSpPr/>
            <p:nvPr/>
          </p:nvSpPr>
          <p:spPr>
            <a:xfrm>
              <a:off x="6617900" y="28970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4"/>
            <p:cNvSpPr/>
            <p:nvPr/>
          </p:nvSpPr>
          <p:spPr>
            <a:xfrm>
              <a:off x="6707875" y="2805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4"/>
            <p:cNvSpPr/>
            <p:nvPr/>
          </p:nvSpPr>
          <p:spPr>
            <a:xfrm>
              <a:off x="6465225" y="30497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4"/>
            <p:cNvSpPr/>
            <p:nvPr/>
          </p:nvSpPr>
          <p:spPr>
            <a:xfrm>
              <a:off x="6526275" y="2988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4"/>
            <p:cNvSpPr/>
            <p:nvPr/>
          </p:nvSpPr>
          <p:spPr>
            <a:xfrm>
              <a:off x="6587375" y="29276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4"/>
            <p:cNvSpPr/>
            <p:nvPr/>
          </p:nvSpPr>
          <p:spPr>
            <a:xfrm>
              <a:off x="6677325" y="28360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4"/>
            <p:cNvSpPr/>
            <p:nvPr/>
          </p:nvSpPr>
          <p:spPr>
            <a:xfrm>
              <a:off x="6740050" y="2774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4"/>
            <p:cNvSpPr/>
            <p:nvPr/>
          </p:nvSpPr>
          <p:spPr>
            <a:xfrm>
              <a:off x="6770600" y="2744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4"/>
            <p:cNvSpPr/>
            <p:nvPr/>
          </p:nvSpPr>
          <p:spPr>
            <a:xfrm>
              <a:off x="6801150" y="27138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4"/>
            <p:cNvSpPr/>
            <p:nvPr/>
          </p:nvSpPr>
          <p:spPr>
            <a:xfrm>
              <a:off x="6831650" y="2683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4"/>
            <p:cNvSpPr/>
            <p:nvPr/>
          </p:nvSpPr>
          <p:spPr>
            <a:xfrm>
              <a:off x="6648450" y="2866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4"/>
            <p:cNvSpPr/>
            <p:nvPr/>
          </p:nvSpPr>
          <p:spPr>
            <a:xfrm>
              <a:off x="6524725" y="30482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4"/>
            <p:cNvSpPr/>
            <p:nvPr/>
          </p:nvSpPr>
          <p:spPr>
            <a:xfrm>
              <a:off x="6585825" y="2987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4"/>
            <p:cNvSpPr/>
            <p:nvPr/>
          </p:nvSpPr>
          <p:spPr>
            <a:xfrm>
              <a:off x="6646875" y="29260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4"/>
            <p:cNvSpPr/>
            <p:nvPr/>
          </p:nvSpPr>
          <p:spPr>
            <a:xfrm>
              <a:off x="6736875" y="28344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4"/>
            <p:cNvSpPr/>
            <p:nvPr/>
          </p:nvSpPr>
          <p:spPr>
            <a:xfrm>
              <a:off x="6494175" y="30787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4"/>
            <p:cNvSpPr/>
            <p:nvPr/>
          </p:nvSpPr>
          <p:spPr>
            <a:xfrm>
              <a:off x="6555275" y="30176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4"/>
            <p:cNvSpPr/>
            <p:nvPr/>
          </p:nvSpPr>
          <p:spPr>
            <a:xfrm>
              <a:off x="6616350" y="29565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4"/>
            <p:cNvSpPr/>
            <p:nvPr/>
          </p:nvSpPr>
          <p:spPr>
            <a:xfrm>
              <a:off x="6707950" y="2864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4"/>
            <p:cNvSpPr/>
            <p:nvPr/>
          </p:nvSpPr>
          <p:spPr>
            <a:xfrm>
              <a:off x="6769050" y="28038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4"/>
            <p:cNvSpPr/>
            <p:nvPr/>
          </p:nvSpPr>
          <p:spPr>
            <a:xfrm>
              <a:off x="6797925" y="27733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4"/>
            <p:cNvSpPr/>
            <p:nvPr/>
          </p:nvSpPr>
          <p:spPr>
            <a:xfrm>
              <a:off x="6830100" y="27428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4"/>
            <p:cNvSpPr/>
            <p:nvPr/>
          </p:nvSpPr>
          <p:spPr>
            <a:xfrm>
              <a:off x="6860650" y="2712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4"/>
            <p:cNvSpPr/>
            <p:nvPr/>
          </p:nvSpPr>
          <p:spPr>
            <a:xfrm>
              <a:off x="6677400" y="28955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4"/>
            <p:cNvSpPr/>
            <p:nvPr/>
          </p:nvSpPr>
          <p:spPr>
            <a:xfrm>
              <a:off x="6552050" y="30771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4"/>
            <p:cNvSpPr/>
            <p:nvPr/>
          </p:nvSpPr>
          <p:spPr>
            <a:xfrm>
              <a:off x="6614775" y="30161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4"/>
            <p:cNvSpPr/>
            <p:nvPr/>
          </p:nvSpPr>
          <p:spPr>
            <a:xfrm>
              <a:off x="6675850" y="29550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4"/>
            <p:cNvSpPr/>
            <p:nvPr/>
          </p:nvSpPr>
          <p:spPr>
            <a:xfrm>
              <a:off x="6767450" y="286342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4"/>
            <p:cNvSpPr/>
            <p:nvPr/>
          </p:nvSpPr>
          <p:spPr>
            <a:xfrm>
              <a:off x="6523175" y="31077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4"/>
            <p:cNvSpPr/>
            <p:nvPr/>
          </p:nvSpPr>
          <p:spPr>
            <a:xfrm>
              <a:off x="6584225" y="30466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4"/>
            <p:cNvSpPr/>
            <p:nvPr/>
          </p:nvSpPr>
          <p:spPr>
            <a:xfrm>
              <a:off x="6645300" y="29855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4"/>
            <p:cNvSpPr/>
            <p:nvPr/>
          </p:nvSpPr>
          <p:spPr>
            <a:xfrm>
              <a:off x="6736900" y="28939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4"/>
            <p:cNvSpPr/>
            <p:nvPr/>
          </p:nvSpPr>
          <p:spPr>
            <a:xfrm>
              <a:off x="6798000" y="28328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4"/>
            <p:cNvSpPr/>
            <p:nvPr/>
          </p:nvSpPr>
          <p:spPr>
            <a:xfrm>
              <a:off x="6828550" y="28023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4"/>
            <p:cNvSpPr/>
            <p:nvPr/>
          </p:nvSpPr>
          <p:spPr>
            <a:xfrm>
              <a:off x="6859075" y="27717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4"/>
            <p:cNvSpPr/>
            <p:nvPr/>
          </p:nvSpPr>
          <p:spPr>
            <a:xfrm>
              <a:off x="6887950" y="27412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4"/>
            <p:cNvSpPr/>
            <p:nvPr/>
          </p:nvSpPr>
          <p:spPr>
            <a:xfrm>
              <a:off x="6704775" y="2924500"/>
              <a:ext cx="12900" cy="9650"/>
            </a:xfrm>
            <a:custGeom>
              <a:rect b="b" l="l" r="r" t="t"/>
              <a:pathLst>
                <a:path extrusionOk="0" h="386" w="516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4"/>
            <p:cNvSpPr/>
            <p:nvPr/>
          </p:nvSpPr>
          <p:spPr>
            <a:xfrm>
              <a:off x="6582675" y="31061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4"/>
            <p:cNvSpPr/>
            <p:nvPr/>
          </p:nvSpPr>
          <p:spPr>
            <a:xfrm>
              <a:off x="6642125" y="30450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4"/>
            <p:cNvSpPr/>
            <p:nvPr/>
          </p:nvSpPr>
          <p:spPr>
            <a:xfrm>
              <a:off x="6704800" y="29839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4"/>
            <p:cNvSpPr/>
            <p:nvPr/>
          </p:nvSpPr>
          <p:spPr>
            <a:xfrm>
              <a:off x="6796450" y="28923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"/>
            <p:cNvSpPr/>
            <p:nvPr/>
          </p:nvSpPr>
          <p:spPr>
            <a:xfrm>
              <a:off x="6552125" y="31366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"/>
            <p:cNvSpPr/>
            <p:nvPr/>
          </p:nvSpPr>
          <p:spPr>
            <a:xfrm>
              <a:off x="6613225" y="30756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4"/>
            <p:cNvSpPr/>
            <p:nvPr/>
          </p:nvSpPr>
          <p:spPr>
            <a:xfrm>
              <a:off x="6672625" y="30145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4"/>
            <p:cNvSpPr/>
            <p:nvPr/>
          </p:nvSpPr>
          <p:spPr>
            <a:xfrm>
              <a:off x="6765900" y="29229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4"/>
            <p:cNvSpPr/>
            <p:nvPr/>
          </p:nvSpPr>
          <p:spPr>
            <a:xfrm>
              <a:off x="6826950" y="2861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4"/>
            <p:cNvSpPr/>
            <p:nvPr/>
          </p:nvSpPr>
          <p:spPr>
            <a:xfrm>
              <a:off x="6857500" y="283132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"/>
            <p:cNvSpPr/>
            <p:nvPr/>
          </p:nvSpPr>
          <p:spPr>
            <a:xfrm>
              <a:off x="6888025" y="28007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4"/>
            <p:cNvSpPr/>
            <p:nvPr/>
          </p:nvSpPr>
          <p:spPr>
            <a:xfrm>
              <a:off x="6916950" y="2770225"/>
              <a:ext cx="12900" cy="9700"/>
            </a:xfrm>
            <a:custGeom>
              <a:rect b="b" l="l" r="r" t="t"/>
              <a:pathLst>
                <a:path extrusionOk="0" h="388" w="516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4"/>
            <p:cNvSpPr/>
            <p:nvPr/>
          </p:nvSpPr>
          <p:spPr>
            <a:xfrm>
              <a:off x="6735350" y="29534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4"/>
            <p:cNvSpPr/>
            <p:nvPr/>
          </p:nvSpPr>
          <p:spPr>
            <a:xfrm>
              <a:off x="6611650" y="31351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"/>
            <p:cNvSpPr/>
            <p:nvPr/>
          </p:nvSpPr>
          <p:spPr>
            <a:xfrm>
              <a:off x="6672700" y="30740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"/>
            <p:cNvSpPr/>
            <p:nvPr/>
          </p:nvSpPr>
          <p:spPr>
            <a:xfrm>
              <a:off x="6732175" y="3012975"/>
              <a:ext cx="12900" cy="9675"/>
            </a:xfrm>
            <a:custGeom>
              <a:rect b="b" l="l" r="r" t="t"/>
              <a:pathLst>
                <a:path extrusionOk="0" h="387" w="516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4"/>
            <p:cNvSpPr/>
            <p:nvPr/>
          </p:nvSpPr>
          <p:spPr>
            <a:xfrm>
              <a:off x="6825400" y="2921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"/>
            <p:cNvSpPr/>
            <p:nvPr/>
          </p:nvSpPr>
          <p:spPr>
            <a:xfrm>
              <a:off x="6581125" y="316565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4"/>
            <p:cNvSpPr/>
            <p:nvPr/>
          </p:nvSpPr>
          <p:spPr>
            <a:xfrm>
              <a:off x="6640525" y="310457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"/>
            <p:cNvSpPr/>
            <p:nvPr/>
          </p:nvSpPr>
          <p:spPr>
            <a:xfrm>
              <a:off x="6703250" y="304350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"/>
            <p:cNvSpPr/>
            <p:nvPr/>
          </p:nvSpPr>
          <p:spPr>
            <a:xfrm>
              <a:off x="6794850" y="29518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4"/>
            <p:cNvSpPr/>
            <p:nvPr/>
          </p:nvSpPr>
          <p:spPr>
            <a:xfrm>
              <a:off x="6855950" y="28908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4"/>
            <p:cNvSpPr/>
            <p:nvPr/>
          </p:nvSpPr>
          <p:spPr>
            <a:xfrm>
              <a:off x="6886475" y="286027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4"/>
            <p:cNvSpPr/>
            <p:nvPr/>
          </p:nvSpPr>
          <p:spPr>
            <a:xfrm>
              <a:off x="6917000" y="28297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4"/>
            <p:cNvSpPr/>
            <p:nvPr/>
          </p:nvSpPr>
          <p:spPr>
            <a:xfrm>
              <a:off x="6947525" y="27991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"/>
            <p:cNvSpPr/>
            <p:nvPr/>
          </p:nvSpPr>
          <p:spPr>
            <a:xfrm>
              <a:off x="6764350" y="29824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"/>
            <p:cNvSpPr/>
            <p:nvPr/>
          </p:nvSpPr>
          <p:spPr>
            <a:xfrm>
              <a:off x="6640600" y="31640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4"/>
            <p:cNvSpPr/>
            <p:nvPr/>
          </p:nvSpPr>
          <p:spPr>
            <a:xfrm>
              <a:off x="6701700" y="31030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4"/>
            <p:cNvSpPr/>
            <p:nvPr/>
          </p:nvSpPr>
          <p:spPr>
            <a:xfrm>
              <a:off x="6762750" y="30419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4"/>
            <p:cNvSpPr/>
            <p:nvPr/>
          </p:nvSpPr>
          <p:spPr>
            <a:xfrm>
              <a:off x="6854350" y="29503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4"/>
            <p:cNvSpPr/>
            <p:nvPr/>
          </p:nvSpPr>
          <p:spPr>
            <a:xfrm>
              <a:off x="6608450" y="319460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4"/>
            <p:cNvSpPr/>
            <p:nvPr/>
          </p:nvSpPr>
          <p:spPr>
            <a:xfrm>
              <a:off x="6671150" y="31335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4"/>
            <p:cNvSpPr/>
            <p:nvPr/>
          </p:nvSpPr>
          <p:spPr>
            <a:xfrm>
              <a:off x="6732200" y="30724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4"/>
            <p:cNvSpPr/>
            <p:nvPr/>
          </p:nvSpPr>
          <p:spPr>
            <a:xfrm>
              <a:off x="6822200" y="2980850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"/>
            <p:cNvSpPr/>
            <p:nvPr/>
          </p:nvSpPr>
          <p:spPr>
            <a:xfrm>
              <a:off x="6884900" y="29197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"/>
            <p:cNvSpPr/>
            <p:nvPr/>
          </p:nvSpPr>
          <p:spPr>
            <a:xfrm>
              <a:off x="6915425" y="28892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"/>
            <p:cNvSpPr/>
            <p:nvPr/>
          </p:nvSpPr>
          <p:spPr>
            <a:xfrm>
              <a:off x="6944350" y="285870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4"/>
            <p:cNvSpPr/>
            <p:nvPr/>
          </p:nvSpPr>
          <p:spPr>
            <a:xfrm>
              <a:off x="6976525" y="28281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4"/>
            <p:cNvSpPr/>
            <p:nvPr/>
          </p:nvSpPr>
          <p:spPr>
            <a:xfrm>
              <a:off x="6793300" y="30114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4"/>
            <p:cNvSpPr/>
            <p:nvPr/>
          </p:nvSpPr>
          <p:spPr>
            <a:xfrm>
              <a:off x="6669575" y="31930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"/>
            <p:cNvSpPr/>
            <p:nvPr/>
          </p:nvSpPr>
          <p:spPr>
            <a:xfrm>
              <a:off x="6730650" y="31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"/>
            <p:cNvSpPr/>
            <p:nvPr/>
          </p:nvSpPr>
          <p:spPr>
            <a:xfrm>
              <a:off x="6791750" y="30709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4"/>
            <p:cNvSpPr/>
            <p:nvPr/>
          </p:nvSpPr>
          <p:spPr>
            <a:xfrm>
              <a:off x="6883325" y="29792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4"/>
            <p:cNvSpPr/>
            <p:nvPr/>
          </p:nvSpPr>
          <p:spPr>
            <a:xfrm>
              <a:off x="6639050" y="322357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"/>
            <p:cNvSpPr/>
            <p:nvPr/>
          </p:nvSpPr>
          <p:spPr>
            <a:xfrm>
              <a:off x="6700100" y="31625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"/>
            <p:cNvSpPr/>
            <p:nvPr/>
          </p:nvSpPr>
          <p:spPr>
            <a:xfrm>
              <a:off x="6761200" y="31014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"/>
            <p:cNvSpPr/>
            <p:nvPr/>
          </p:nvSpPr>
          <p:spPr>
            <a:xfrm>
              <a:off x="6852800" y="30098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"/>
            <p:cNvSpPr/>
            <p:nvPr/>
          </p:nvSpPr>
          <p:spPr>
            <a:xfrm>
              <a:off x="6912250" y="2948750"/>
              <a:ext cx="12950" cy="9650"/>
            </a:xfrm>
            <a:custGeom>
              <a:rect b="b" l="l" r="r" t="t"/>
              <a:pathLst>
                <a:path extrusionOk="0" h="386" w="518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4"/>
            <p:cNvSpPr/>
            <p:nvPr/>
          </p:nvSpPr>
          <p:spPr>
            <a:xfrm>
              <a:off x="6944425" y="2918225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4"/>
            <p:cNvSpPr/>
            <p:nvPr/>
          </p:nvSpPr>
          <p:spPr>
            <a:xfrm>
              <a:off x="6974925" y="28876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4"/>
            <p:cNvSpPr/>
            <p:nvPr/>
          </p:nvSpPr>
          <p:spPr>
            <a:xfrm>
              <a:off x="7005475" y="285712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4"/>
            <p:cNvSpPr/>
            <p:nvPr/>
          </p:nvSpPr>
          <p:spPr>
            <a:xfrm>
              <a:off x="6822250" y="30403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4"/>
            <p:cNvSpPr/>
            <p:nvPr/>
          </p:nvSpPr>
          <p:spPr>
            <a:xfrm>
              <a:off x="6698550" y="32220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4"/>
            <p:cNvSpPr/>
            <p:nvPr/>
          </p:nvSpPr>
          <p:spPr>
            <a:xfrm>
              <a:off x="6759600" y="31609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4"/>
            <p:cNvSpPr/>
            <p:nvPr/>
          </p:nvSpPr>
          <p:spPr>
            <a:xfrm>
              <a:off x="6820700" y="30998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"/>
            <p:cNvSpPr/>
            <p:nvPr/>
          </p:nvSpPr>
          <p:spPr>
            <a:xfrm>
              <a:off x="6912300" y="30082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"/>
            <p:cNvSpPr/>
            <p:nvPr/>
          </p:nvSpPr>
          <p:spPr>
            <a:xfrm>
              <a:off x="6666375" y="32525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"/>
            <p:cNvSpPr/>
            <p:nvPr/>
          </p:nvSpPr>
          <p:spPr>
            <a:xfrm>
              <a:off x="6729100" y="31914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4"/>
            <p:cNvSpPr/>
            <p:nvPr/>
          </p:nvSpPr>
          <p:spPr>
            <a:xfrm>
              <a:off x="6790150" y="31304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4"/>
            <p:cNvSpPr/>
            <p:nvPr/>
          </p:nvSpPr>
          <p:spPr>
            <a:xfrm>
              <a:off x="6880150" y="3038775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4"/>
            <p:cNvSpPr/>
            <p:nvPr/>
          </p:nvSpPr>
          <p:spPr>
            <a:xfrm>
              <a:off x="6942825" y="29777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"/>
            <p:cNvSpPr/>
            <p:nvPr/>
          </p:nvSpPr>
          <p:spPr>
            <a:xfrm>
              <a:off x="6973375" y="294717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"/>
            <p:cNvSpPr/>
            <p:nvPr/>
          </p:nvSpPr>
          <p:spPr>
            <a:xfrm>
              <a:off x="7002300" y="29166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4"/>
            <p:cNvSpPr/>
            <p:nvPr/>
          </p:nvSpPr>
          <p:spPr>
            <a:xfrm>
              <a:off x="7034475" y="288612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4"/>
            <p:cNvSpPr/>
            <p:nvPr/>
          </p:nvSpPr>
          <p:spPr>
            <a:xfrm>
              <a:off x="6851250" y="306935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4"/>
            <p:cNvSpPr/>
            <p:nvPr/>
          </p:nvSpPr>
          <p:spPr>
            <a:xfrm>
              <a:off x="6727500" y="32509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4"/>
            <p:cNvSpPr/>
            <p:nvPr/>
          </p:nvSpPr>
          <p:spPr>
            <a:xfrm>
              <a:off x="6788600" y="31899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"/>
            <p:cNvSpPr/>
            <p:nvPr/>
          </p:nvSpPr>
          <p:spPr>
            <a:xfrm>
              <a:off x="6848050" y="3128825"/>
              <a:ext cx="12925" cy="9700"/>
            </a:xfrm>
            <a:custGeom>
              <a:rect b="b" l="l" r="r" t="t"/>
              <a:pathLst>
                <a:path extrusionOk="0" h="388" w="517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"/>
            <p:cNvSpPr/>
            <p:nvPr/>
          </p:nvSpPr>
          <p:spPr>
            <a:xfrm>
              <a:off x="6941275" y="3037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4"/>
            <p:cNvSpPr/>
            <p:nvPr/>
          </p:nvSpPr>
          <p:spPr>
            <a:xfrm>
              <a:off x="6697000" y="32815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4"/>
            <p:cNvSpPr/>
            <p:nvPr/>
          </p:nvSpPr>
          <p:spPr>
            <a:xfrm>
              <a:off x="6756425" y="3220450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4"/>
            <p:cNvSpPr/>
            <p:nvPr/>
          </p:nvSpPr>
          <p:spPr>
            <a:xfrm>
              <a:off x="6819150" y="3159375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4"/>
            <p:cNvSpPr/>
            <p:nvPr/>
          </p:nvSpPr>
          <p:spPr>
            <a:xfrm>
              <a:off x="6910725" y="30677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4"/>
            <p:cNvSpPr/>
            <p:nvPr/>
          </p:nvSpPr>
          <p:spPr>
            <a:xfrm>
              <a:off x="6971825" y="300670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4"/>
            <p:cNvSpPr/>
            <p:nvPr/>
          </p:nvSpPr>
          <p:spPr>
            <a:xfrm>
              <a:off x="7002325" y="2976150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4"/>
            <p:cNvSpPr/>
            <p:nvPr/>
          </p:nvSpPr>
          <p:spPr>
            <a:xfrm>
              <a:off x="7032875" y="2945625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"/>
            <p:cNvSpPr/>
            <p:nvPr/>
          </p:nvSpPr>
          <p:spPr>
            <a:xfrm>
              <a:off x="7063425" y="2915075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"/>
            <p:cNvSpPr/>
            <p:nvPr/>
          </p:nvSpPr>
          <p:spPr>
            <a:xfrm>
              <a:off x="6880200" y="3098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"/>
            <p:cNvSpPr/>
            <p:nvPr/>
          </p:nvSpPr>
          <p:spPr>
            <a:xfrm>
              <a:off x="6756500" y="32799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4"/>
            <p:cNvSpPr/>
            <p:nvPr/>
          </p:nvSpPr>
          <p:spPr>
            <a:xfrm>
              <a:off x="6815925" y="321887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4"/>
            <p:cNvSpPr/>
            <p:nvPr/>
          </p:nvSpPr>
          <p:spPr>
            <a:xfrm>
              <a:off x="6878650" y="31578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4"/>
            <p:cNvSpPr/>
            <p:nvPr/>
          </p:nvSpPr>
          <p:spPr>
            <a:xfrm>
              <a:off x="6970225" y="30662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"/>
            <p:cNvSpPr/>
            <p:nvPr/>
          </p:nvSpPr>
          <p:spPr>
            <a:xfrm>
              <a:off x="6725950" y="3310475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"/>
            <p:cNvSpPr/>
            <p:nvPr/>
          </p:nvSpPr>
          <p:spPr>
            <a:xfrm>
              <a:off x="6787050" y="3249425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4"/>
            <p:cNvSpPr/>
            <p:nvPr/>
          </p:nvSpPr>
          <p:spPr>
            <a:xfrm>
              <a:off x="6846475" y="3188350"/>
              <a:ext cx="12925" cy="9675"/>
            </a:xfrm>
            <a:custGeom>
              <a:rect b="b" l="l" r="r" t="t"/>
              <a:pathLst>
                <a:path extrusionOk="0" h="387" w="517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4"/>
            <p:cNvSpPr/>
            <p:nvPr/>
          </p:nvSpPr>
          <p:spPr>
            <a:xfrm>
              <a:off x="6939725" y="30967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4"/>
            <p:cNvSpPr/>
            <p:nvPr/>
          </p:nvSpPr>
          <p:spPr>
            <a:xfrm>
              <a:off x="7000775" y="30356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4"/>
            <p:cNvSpPr/>
            <p:nvPr/>
          </p:nvSpPr>
          <p:spPr>
            <a:xfrm>
              <a:off x="7031325" y="30051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4"/>
            <p:cNvSpPr/>
            <p:nvPr/>
          </p:nvSpPr>
          <p:spPr>
            <a:xfrm>
              <a:off x="7061875" y="2974600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4"/>
            <p:cNvSpPr/>
            <p:nvPr/>
          </p:nvSpPr>
          <p:spPr>
            <a:xfrm>
              <a:off x="7092400" y="29440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4"/>
            <p:cNvSpPr/>
            <p:nvPr/>
          </p:nvSpPr>
          <p:spPr>
            <a:xfrm>
              <a:off x="6909175" y="312725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4"/>
            <p:cNvSpPr/>
            <p:nvPr/>
          </p:nvSpPr>
          <p:spPr>
            <a:xfrm>
              <a:off x="6783825" y="3308900"/>
              <a:ext cx="12950" cy="9725"/>
            </a:xfrm>
            <a:custGeom>
              <a:rect b="b" l="l" r="r" t="t"/>
              <a:pathLst>
                <a:path extrusionOk="0" h="389" w="518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4"/>
            <p:cNvSpPr/>
            <p:nvPr/>
          </p:nvSpPr>
          <p:spPr>
            <a:xfrm>
              <a:off x="6846550" y="324782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4"/>
            <p:cNvSpPr/>
            <p:nvPr/>
          </p:nvSpPr>
          <p:spPr>
            <a:xfrm>
              <a:off x="6907600" y="3186775"/>
              <a:ext cx="9675" cy="9650"/>
            </a:xfrm>
            <a:custGeom>
              <a:rect b="b" l="l" r="r" t="t"/>
              <a:pathLst>
                <a:path extrusionOk="0" h="386" w="387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4"/>
            <p:cNvSpPr/>
            <p:nvPr/>
          </p:nvSpPr>
          <p:spPr>
            <a:xfrm>
              <a:off x="6999225" y="30951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4"/>
            <p:cNvSpPr/>
            <p:nvPr/>
          </p:nvSpPr>
          <p:spPr>
            <a:xfrm>
              <a:off x="6754900" y="3339475"/>
              <a:ext cx="9700" cy="9650"/>
            </a:xfrm>
            <a:custGeom>
              <a:rect b="b" l="l" r="r" t="t"/>
              <a:pathLst>
                <a:path extrusionOk="0" h="386" w="388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4"/>
            <p:cNvSpPr/>
            <p:nvPr/>
          </p:nvSpPr>
          <p:spPr>
            <a:xfrm>
              <a:off x="6816000" y="3278375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4"/>
            <p:cNvSpPr/>
            <p:nvPr/>
          </p:nvSpPr>
          <p:spPr>
            <a:xfrm>
              <a:off x="6877075" y="3217300"/>
              <a:ext cx="9650" cy="9675"/>
            </a:xfrm>
            <a:custGeom>
              <a:rect b="b" l="l" r="r" t="t"/>
              <a:pathLst>
                <a:path extrusionOk="0" h="387" w="386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4"/>
            <p:cNvSpPr/>
            <p:nvPr/>
          </p:nvSpPr>
          <p:spPr>
            <a:xfrm>
              <a:off x="6968675" y="31257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4"/>
            <p:cNvSpPr/>
            <p:nvPr/>
          </p:nvSpPr>
          <p:spPr>
            <a:xfrm>
              <a:off x="7029775" y="3064650"/>
              <a:ext cx="9650" cy="9650"/>
            </a:xfrm>
            <a:custGeom>
              <a:rect b="b" l="l" r="r" t="t"/>
              <a:pathLst>
                <a:path extrusionOk="0" h="386" w="386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4"/>
            <p:cNvSpPr/>
            <p:nvPr/>
          </p:nvSpPr>
          <p:spPr>
            <a:xfrm>
              <a:off x="7060325" y="3034100"/>
              <a:ext cx="9650" cy="9700"/>
            </a:xfrm>
            <a:custGeom>
              <a:rect b="b" l="l" r="r" t="t"/>
              <a:pathLst>
                <a:path extrusionOk="0" h="388" w="386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"/>
            <p:cNvSpPr/>
            <p:nvPr/>
          </p:nvSpPr>
          <p:spPr>
            <a:xfrm>
              <a:off x="7090825" y="30035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"/>
            <p:cNvSpPr/>
            <p:nvPr/>
          </p:nvSpPr>
          <p:spPr>
            <a:xfrm>
              <a:off x="7119725" y="2973025"/>
              <a:ext cx="12950" cy="9675"/>
            </a:xfrm>
            <a:custGeom>
              <a:rect b="b" l="l" r="r" t="t"/>
              <a:pathLst>
                <a:path extrusionOk="0" h="387" w="518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4"/>
            <p:cNvSpPr/>
            <p:nvPr/>
          </p:nvSpPr>
          <p:spPr>
            <a:xfrm>
              <a:off x="6936500" y="3156225"/>
              <a:ext cx="12950" cy="9700"/>
            </a:xfrm>
            <a:custGeom>
              <a:rect b="b" l="l" r="r" t="t"/>
              <a:pathLst>
                <a:path extrusionOk="0" h="388" w="518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70" name="Google Shape;2770;p4"/>
          <p:cNvSpPr/>
          <p:nvPr/>
        </p:nvSpPr>
        <p:spPr>
          <a:xfrm rot="10800000">
            <a:off x="305260" y="806300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1" name="Google Shape;2771;p4"/>
          <p:cNvSpPr/>
          <p:nvPr/>
        </p:nvSpPr>
        <p:spPr>
          <a:xfrm>
            <a:off x="171122" y="-4"/>
            <a:ext cx="1299268" cy="1299268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2" name="Google Shape;2772;p4"/>
          <p:cNvSpPr/>
          <p:nvPr/>
        </p:nvSpPr>
        <p:spPr>
          <a:xfrm>
            <a:off x="7584300" y="-56400"/>
            <a:ext cx="1712100" cy="5199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3" name="Google Shape;2773;p4"/>
          <p:cNvSpPr/>
          <p:nvPr/>
        </p:nvSpPr>
        <p:spPr>
          <a:xfrm>
            <a:off x="8051123" y="4308011"/>
            <a:ext cx="445241" cy="385621"/>
          </a:xfrm>
          <a:custGeom>
            <a:rect b="b" l="l" r="r" t="t"/>
            <a:pathLst>
              <a:path extrusionOk="0" h="8693" w="10037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4" name="Google Shape;2774;p4"/>
          <p:cNvSpPr/>
          <p:nvPr/>
        </p:nvSpPr>
        <p:spPr>
          <a:xfrm>
            <a:off x="7916975" y="417426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5" name="Google Shape;2775;p4"/>
          <p:cNvSpPr/>
          <p:nvPr/>
        </p:nvSpPr>
        <p:spPr>
          <a:xfrm>
            <a:off x="8569037" y="4572713"/>
            <a:ext cx="1247936" cy="1094228"/>
          </a:xfrm>
          <a:custGeom>
            <a:rect b="b" l="l" r="r" t="t"/>
            <a:pathLst>
              <a:path extrusionOk="0" h="24667" w="28132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6" name="Google Shape;2776;p4"/>
          <p:cNvSpPr/>
          <p:nvPr/>
        </p:nvSpPr>
        <p:spPr>
          <a:xfrm>
            <a:off x="7672300" y="1436614"/>
            <a:ext cx="895831" cy="775779"/>
          </a:xfrm>
          <a:custGeom>
            <a:rect b="b" l="l" r="r" t="t"/>
            <a:pathLst>
              <a:path extrusionOk="0" h="18546" w="21416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7" name="Google Shape;2777;p4"/>
          <p:cNvSpPr/>
          <p:nvPr/>
        </p:nvSpPr>
        <p:spPr>
          <a:xfrm>
            <a:off x="8594997" y="2213741"/>
            <a:ext cx="277040" cy="252486"/>
          </a:xfrm>
          <a:custGeom>
            <a:rect b="b" l="l" r="r" t="t"/>
            <a:pathLst>
              <a:path extrusionOk="0" h="6036" w="6623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8" name="Google Shape;2778;p4"/>
          <p:cNvGrpSpPr/>
          <p:nvPr/>
        </p:nvGrpSpPr>
        <p:grpSpPr>
          <a:xfrm>
            <a:off x="8552455" y="2981231"/>
            <a:ext cx="1019815" cy="944312"/>
            <a:chOff x="2113525" y="2880575"/>
            <a:chExt cx="609500" cy="564375"/>
          </a:xfrm>
        </p:grpSpPr>
        <p:sp>
          <p:nvSpPr>
            <p:cNvPr id="2779" name="Google Shape;2779;p4"/>
            <p:cNvSpPr/>
            <p:nvPr/>
          </p:nvSpPr>
          <p:spPr>
            <a:xfrm>
              <a:off x="2159100" y="3015125"/>
              <a:ext cx="58125" cy="55900"/>
            </a:xfrm>
            <a:custGeom>
              <a:rect b="b" l="l" r="r" t="t"/>
              <a:pathLst>
                <a:path extrusionOk="0" h="2236" w="2325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4"/>
            <p:cNvSpPr/>
            <p:nvPr/>
          </p:nvSpPr>
          <p:spPr>
            <a:xfrm>
              <a:off x="2113525" y="2967325"/>
              <a:ext cx="151450" cy="151450"/>
            </a:xfrm>
            <a:custGeom>
              <a:rect b="b" l="l" r="r" t="t"/>
              <a:pathLst>
                <a:path extrusionOk="0" h="6058" w="6058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4"/>
            <p:cNvSpPr/>
            <p:nvPr/>
          </p:nvSpPr>
          <p:spPr>
            <a:xfrm>
              <a:off x="2158650" y="2880575"/>
              <a:ext cx="564375" cy="564375"/>
            </a:xfrm>
            <a:custGeom>
              <a:rect b="b" l="l" r="r" t="t"/>
              <a:pathLst>
                <a:path extrusionOk="0" h="22575" w="22575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"/>
            <p:cNvSpPr/>
            <p:nvPr/>
          </p:nvSpPr>
          <p:spPr>
            <a:xfrm>
              <a:off x="2542800" y="2882550"/>
              <a:ext cx="55925" cy="55925"/>
            </a:xfrm>
            <a:custGeom>
              <a:rect b="b" l="l" r="r" t="t"/>
              <a:pathLst>
                <a:path extrusionOk="0" h="2237" w="2237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83" name="Google Shape;2783;p4"/>
          <p:cNvGrpSpPr/>
          <p:nvPr/>
        </p:nvGrpSpPr>
        <p:grpSpPr>
          <a:xfrm>
            <a:off x="8098774" y="1820192"/>
            <a:ext cx="349968" cy="2052568"/>
            <a:chOff x="1037125" y="2236325"/>
            <a:chExt cx="149100" cy="874475"/>
          </a:xfrm>
        </p:grpSpPr>
        <p:sp>
          <p:nvSpPr>
            <p:cNvPr id="2784" name="Google Shape;2784;p4"/>
            <p:cNvSpPr/>
            <p:nvPr/>
          </p:nvSpPr>
          <p:spPr>
            <a:xfrm>
              <a:off x="1171575" y="24714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4"/>
            <p:cNvSpPr/>
            <p:nvPr/>
          </p:nvSpPr>
          <p:spPr>
            <a:xfrm>
              <a:off x="1171575" y="2549750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4"/>
            <p:cNvSpPr/>
            <p:nvPr/>
          </p:nvSpPr>
          <p:spPr>
            <a:xfrm>
              <a:off x="1171575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4"/>
            <p:cNvSpPr/>
            <p:nvPr/>
          </p:nvSpPr>
          <p:spPr>
            <a:xfrm>
              <a:off x="1171575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"/>
            <p:cNvSpPr/>
            <p:nvPr/>
          </p:nvSpPr>
          <p:spPr>
            <a:xfrm>
              <a:off x="1171575" y="27848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"/>
            <p:cNvSpPr/>
            <p:nvPr/>
          </p:nvSpPr>
          <p:spPr>
            <a:xfrm>
              <a:off x="1104350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4"/>
            <p:cNvSpPr/>
            <p:nvPr/>
          </p:nvSpPr>
          <p:spPr>
            <a:xfrm>
              <a:off x="1104350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4"/>
            <p:cNvSpPr/>
            <p:nvPr/>
          </p:nvSpPr>
          <p:spPr>
            <a:xfrm>
              <a:off x="1104350" y="26281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4"/>
            <p:cNvSpPr/>
            <p:nvPr/>
          </p:nvSpPr>
          <p:spPr>
            <a:xfrm>
              <a:off x="1104350" y="2706475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4"/>
            <p:cNvSpPr/>
            <p:nvPr/>
          </p:nvSpPr>
          <p:spPr>
            <a:xfrm>
              <a:off x="1104350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4"/>
            <p:cNvSpPr/>
            <p:nvPr/>
          </p:nvSpPr>
          <p:spPr>
            <a:xfrm>
              <a:off x="1037125" y="24714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4"/>
            <p:cNvSpPr/>
            <p:nvPr/>
          </p:nvSpPr>
          <p:spPr>
            <a:xfrm>
              <a:off x="1037125" y="2549750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4"/>
            <p:cNvSpPr/>
            <p:nvPr/>
          </p:nvSpPr>
          <p:spPr>
            <a:xfrm>
              <a:off x="1037150" y="26281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"/>
            <p:cNvSpPr/>
            <p:nvPr/>
          </p:nvSpPr>
          <p:spPr>
            <a:xfrm>
              <a:off x="1037150" y="2706475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"/>
            <p:cNvSpPr/>
            <p:nvPr/>
          </p:nvSpPr>
          <p:spPr>
            <a:xfrm>
              <a:off x="1171575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"/>
            <p:cNvSpPr/>
            <p:nvPr/>
          </p:nvSpPr>
          <p:spPr>
            <a:xfrm>
              <a:off x="1171575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4"/>
            <p:cNvSpPr/>
            <p:nvPr/>
          </p:nvSpPr>
          <p:spPr>
            <a:xfrm>
              <a:off x="1171575" y="23930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4"/>
            <p:cNvSpPr/>
            <p:nvPr/>
          </p:nvSpPr>
          <p:spPr>
            <a:xfrm>
              <a:off x="1104350" y="22363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4"/>
            <p:cNvSpPr/>
            <p:nvPr/>
          </p:nvSpPr>
          <p:spPr>
            <a:xfrm>
              <a:off x="1104350" y="231470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"/>
            <p:cNvSpPr/>
            <p:nvPr/>
          </p:nvSpPr>
          <p:spPr>
            <a:xfrm>
              <a:off x="1104350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"/>
            <p:cNvSpPr/>
            <p:nvPr/>
          </p:nvSpPr>
          <p:spPr>
            <a:xfrm>
              <a:off x="1037150" y="2236325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4"/>
            <p:cNvSpPr/>
            <p:nvPr/>
          </p:nvSpPr>
          <p:spPr>
            <a:xfrm>
              <a:off x="1037150" y="231470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4"/>
            <p:cNvSpPr/>
            <p:nvPr/>
          </p:nvSpPr>
          <p:spPr>
            <a:xfrm>
              <a:off x="1037125" y="23930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4"/>
            <p:cNvSpPr/>
            <p:nvPr/>
          </p:nvSpPr>
          <p:spPr>
            <a:xfrm>
              <a:off x="1037125" y="2784825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4"/>
            <p:cNvSpPr/>
            <p:nvPr/>
          </p:nvSpPr>
          <p:spPr>
            <a:xfrm>
              <a:off x="1171575" y="28631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"/>
            <p:cNvSpPr/>
            <p:nvPr/>
          </p:nvSpPr>
          <p:spPr>
            <a:xfrm>
              <a:off x="1171575" y="2941500"/>
              <a:ext cx="14650" cy="12600"/>
            </a:xfrm>
            <a:custGeom>
              <a:rect b="b" l="l" r="r" t="t"/>
              <a:pathLst>
                <a:path extrusionOk="0" h="504" w="586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"/>
            <p:cNvSpPr/>
            <p:nvPr/>
          </p:nvSpPr>
          <p:spPr>
            <a:xfrm>
              <a:off x="1171575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4"/>
            <p:cNvSpPr/>
            <p:nvPr/>
          </p:nvSpPr>
          <p:spPr>
            <a:xfrm>
              <a:off x="1171575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4"/>
            <p:cNvSpPr/>
            <p:nvPr/>
          </p:nvSpPr>
          <p:spPr>
            <a:xfrm>
              <a:off x="1104350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4"/>
            <p:cNvSpPr/>
            <p:nvPr/>
          </p:nvSpPr>
          <p:spPr>
            <a:xfrm>
              <a:off x="1104350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4"/>
            <p:cNvSpPr/>
            <p:nvPr/>
          </p:nvSpPr>
          <p:spPr>
            <a:xfrm>
              <a:off x="1104350" y="30198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4"/>
            <p:cNvSpPr/>
            <p:nvPr/>
          </p:nvSpPr>
          <p:spPr>
            <a:xfrm>
              <a:off x="1104350" y="3098250"/>
              <a:ext cx="14675" cy="12550"/>
            </a:xfrm>
            <a:custGeom>
              <a:rect b="b" l="l" r="r" t="t"/>
              <a:pathLst>
                <a:path extrusionOk="0" h="502" w="587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4"/>
            <p:cNvSpPr/>
            <p:nvPr/>
          </p:nvSpPr>
          <p:spPr>
            <a:xfrm>
              <a:off x="1037125" y="286317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4"/>
            <p:cNvSpPr/>
            <p:nvPr/>
          </p:nvSpPr>
          <p:spPr>
            <a:xfrm>
              <a:off x="1037125" y="2941500"/>
              <a:ext cx="14675" cy="12600"/>
            </a:xfrm>
            <a:custGeom>
              <a:rect b="b" l="l" r="r" t="t"/>
              <a:pathLst>
                <a:path extrusionOk="0" h="504" w="587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"/>
            <p:cNvSpPr/>
            <p:nvPr/>
          </p:nvSpPr>
          <p:spPr>
            <a:xfrm>
              <a:off x="1037150" y="301987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"/>
            <p:cNvSpPr/>
            <p:nvPr/>
          </p:nvSpPr>
          <p:spPr>
            <a:xfrm>
              <a:off x="1037150" y="3098250"/>
              <a:ext cx="14650" cy="12550"/>
            </a:xfrm>
            <a:custGeom>
              <a:rect b="b" l="l" r="r" t="t"/>
              <a:pathLst>
                <a:path extrusionOk="0" h="502" w="586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20" name="Google Shape;2820;p4"/>
          <p:cNvSpPr/>
          <p:nvPr/>
        </p:nvSpPr>
        <p:spPr>
          <a:xfrm>
            <a:off x="8143950" y="-429927"/>
            <a:ext cx="1891083" cy="1891083"/>
          </a:xfrm>
          <a:custGeom>
            <a:rect b="b" l="l" r="r" t="t"/>
            <a:pathLst>
              <a:path extrusionOk="0" h="55702" w="55702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1" name="Google Shape;2821;p4"/>
          <p:cNvSpPr/>
          <p:nvPr/>
        </p:nvSpPr>
        <p:spPr>
          <a:xfrm>
            <a:off x="8408325" y="-447242"/>
            <a:ext cx="1737934" cy="1644029"/>
          </a:xfrm>
          <a:custGeom>
            <a:rect b="b" l="l" r="r" t="t"/>
            <a:pathLst>
              <a:path extrusionOk="0" h="48425" w="51191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22" name="Google Shape;2822;p4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2823" name="Google Shape;2823;p4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4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4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4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4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4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4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4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4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4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4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4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4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4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4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4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4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4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4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4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4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4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4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4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4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4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4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4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4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4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4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4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4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4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4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4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4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4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4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4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4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4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4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4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4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4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4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4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4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4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4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4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4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4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4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4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4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4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4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4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4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4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4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4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4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4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4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4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4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4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4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4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4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4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4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4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4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4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4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4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4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4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4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4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4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4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4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4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4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4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4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4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4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4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4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4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4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4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4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4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4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4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4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4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4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4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4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4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4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4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4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4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4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4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4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4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4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4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4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4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4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4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4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4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4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4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4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4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4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4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4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4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4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4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4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4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4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4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4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4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4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4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4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4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4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4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4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4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4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4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4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4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4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4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4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4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4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4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4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4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4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4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4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4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4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4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4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4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4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4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4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4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4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4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4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4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4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4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4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4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4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4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4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4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4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4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4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4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4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4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4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4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4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4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4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4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4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4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4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4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4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4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4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4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4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4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4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4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4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4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4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4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4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4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4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4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4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4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4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4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4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4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4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4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4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4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4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4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4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4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4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4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4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4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4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4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4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4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4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4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4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4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4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4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4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4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4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4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4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4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4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4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4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4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4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4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4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4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4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4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4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4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4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4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4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4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4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4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4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4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4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4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4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4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4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4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4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4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4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4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4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4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4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4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4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4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4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4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4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4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4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4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4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4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4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4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4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4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4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4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4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4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4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4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4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4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4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4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4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4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4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4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4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4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4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4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4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4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4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4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4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4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4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4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4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4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4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4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4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4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4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4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4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4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4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4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4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4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4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4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4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4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4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4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4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4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4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4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4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4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4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4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4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4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4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4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4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4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4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4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4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4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4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4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4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4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4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4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4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4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4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4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4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4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4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4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4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4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4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4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4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4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4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4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4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4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4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4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4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4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4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4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4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4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4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4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4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4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4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4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4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4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4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4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4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4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4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4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4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4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4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4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4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4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4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4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4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4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4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4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4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4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4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4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4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4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4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4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4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4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4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4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4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4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4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4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4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4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4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4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4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4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4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4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4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4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4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4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4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4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4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4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4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4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4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4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4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4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4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4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4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4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4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4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4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4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4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4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4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4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4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4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4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4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4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4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4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4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4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4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4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4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4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4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4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4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4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4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4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4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4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4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4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4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4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4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4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4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4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4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4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4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4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4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4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4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4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4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4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4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4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4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4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4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4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4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4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4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4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4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4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4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4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4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4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4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4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4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4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4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4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4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4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4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4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4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4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4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4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4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4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4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4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4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4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4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4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4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4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4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4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4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4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4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4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4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4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4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4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4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4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4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4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4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4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4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4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4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4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4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4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4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4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4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4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4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4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4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4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4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4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4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4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4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4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4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4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4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4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4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4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4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4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4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4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4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4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4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4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4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4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4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4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4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4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4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4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4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4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4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4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4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4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4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4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4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4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4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4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4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4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4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4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4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4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4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4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4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4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4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4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4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4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4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4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4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4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4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4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4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4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4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4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4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4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4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4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4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4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4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4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4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4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4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4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4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4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4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4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4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4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4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4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4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4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4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4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4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4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4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4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4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4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4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4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4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4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4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4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4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4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4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4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4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4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4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4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4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4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4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4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4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4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4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4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4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4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3" name="Google Shape;3533;p4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4" name="Google Shape;3534;p4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4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4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4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4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4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4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4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4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4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4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4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4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4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4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4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4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4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4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4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4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4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4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3557" name="Shape 3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8" name="Google Shape;3558;p5"/>
          <p:cNvSpPr txBox="1"/>
          <p:nvPr>
            <p:ph idx="1" type="body"/>
          </p:nvPr>
        </p:nvSpPr>
        <p:spPr>
          <a:xfrm>
            <a:off x="755900" y="1163550"/>
            <a:ext cx="372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559" name="Google Shape;3559;p5"/>
          <p:cNvSpPr txBox="1"/>
          <p:nvPr>
            <p:ph idx="2" type="body"/>
          </p:nvPr>
        </p:nvSpPr>
        <p:spPr>
          <a:xfrm>
            <a:off x="4966898" y="1163550"/>
            <a:ext cx="372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/>
        </p:txBody>
      </p:sp>
      <p:sp>
        <p:nvSpPr>
          <p:cNvPr id="3560" name="Google Shape;3560;p5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61" name="Shape 3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2" name="Google Shape;3562;p6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63" name="Shape 3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4" name="Google Shape;3564;p7"/>
          <p:cNvSpPr txBox="1"/>
          <p:nvPr>
            <p:ph type="title"/>
          </p:nvPr>
        </p:nvSpPr>
        <p:spPr>
          <a:xfrm>
            <a:off x="914050" y="14354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65" name="Google Shape;3565;p7"/>
          <p:cNvSpPr txBox="1"/>
          <p:nvPr>
            <p:ph idx="1" type="body"/>
          </p:nvPr>
        </p:nvSpPr>
        <p:spPr>
          <a:xfrm>
            <a:off x="914050" y="2269400"/>
            <a:ext cx="2808000" cy="22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566" name="Google Shape;3566;p7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67" name="Shape 3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8" name="Google Shape;3568;p8"/>
          <p:cNvSpPr/>
          <p:nvPr/>
        </p:nvSpPr>
        <p:spPr>
          <a:xfrm>
            <a:off x="-45000" y="753450"/>
            <a:ext cx="4371900" cy="34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9" name="Google Shape;3569;p8"/>
          <p:cNvSpPr txBox="1"/>
          <p:nvPr>
            <p:ph type="title"/>
          </p:nvPr>
        </p:nvSpPr>
        <p:spPr>
          <a:xfrm>
            <a:off x="566450" y="450150"/>
            <a:ext cx="3394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3570" name="Google Shape;3570;p8"/>
          <p:cNvGrpSpPr/>
          <p:nvPr/>
        </p:nvGrpSpPr>
        <p:grpSpPr>
          <a:xfrm>
            <a:off x="7914133" y="3335880"/>
            <a:ext cx="2088805" cy="2045357"/>
            <a:chOff x="236475" y="527300"/>
            <a:chExt cx="1124525" cy="1101075"/>
          </a:xfrm>
        </p:grpSpPr>
        <p:sp>
          <p:nvSpPr>
            <p:cNvPr id="3571" name="Google Shape;3571;p8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8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8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8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8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8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8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8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8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8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8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8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8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8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5" name="Google Shape;3585;p8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6" name="Google Shape;3586;p8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8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8" name="Google Shape;3588;p8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9" name="Google Shape;3589;p8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8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1" name="Google Shape;3591;p8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2" name="Google Shape;3592;p8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8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4" name="Google Shape;3594;p8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5" name="Google Shape;3595;p8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8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7" name="Google Shape;3597;p8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8" name="Google Shape;3598;p8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8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0" name="Google Shape;3600;p8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1" name="Google Shape;3601;p8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2" name="Google Shape;3602;p8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8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8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5" name="Google Shape;3605;p8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6" name="Google Shape;3606;p8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8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8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9" name="Google Shape;3609;p8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0" name="Google Shape;3610;p8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1" name="Google Shape;3611;p8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8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3" name="Google Shape;3613;p8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4" name="Google Shape;3614;p8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5" name="Google Shape;3615;p8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6" name="Google Shape;3616;p8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8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8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8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8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8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8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8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8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8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6" name="Google Shape;3626;p8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7" name="Google Shape;3627;p8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8" name="Google Shape;3628;p8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9" name="Google Shape;3629;p8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0" name="Google Shape;3630;p8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1" name="Google Shape;3631;p8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2" name="Google Shape;3632;p8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3" name="Google Shape;3633;p8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4" name="Google Shape;3634;p8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5" name="Google Shape;3635;p8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6" name="Google Shape;3636;p8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7" name="Google Shape;3637;p8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8" name="Google Shape;3638;p8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9" name="Google Shape;3639;p8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0" name="Google Shape;3640;p8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1" name="Google Shape;3641;p8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2" name="Google Shape;3642;p8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3" name="Google Shape;3643;p8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4" name="Google Shape;3644;p8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5" name="Google Shape;3645;p8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6" name="Google Shape;3646;p8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7" name="Google Shape;3647;p8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8" name="Google Shape;3648;p8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9" name="Google Shape;3649;p8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0" name="Google Shape;3650;p8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1" name="Google Shape;3651;p8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2" name="Google Shape;3652;p8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3" name="Google Shape;3653;p8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4" name="Google Shape;3654;p8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5" name="Google Shape;3655;p8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6" name="Google Shape;3656;p8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7" name="Google Shape;3657;p8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8" name="Google Shape;3658;p8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9" name="Google Shape;3659;p8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0" name="Google Shape;3660;p8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1" name="Google Shape;3661;p8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2" name="Google Shape;3662;p8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3" name="Google Shape;3663;p8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4" name="Google Shape;3664;p8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5" name="Google Shape;3665;p8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6" name="Google Shape;3666;p8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7" name="Google Shape;3667;p8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8" name="Google Shape;3668;p8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9" name="Google Shape;3669;p8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0" name="Google Shape;3670;p8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8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8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8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8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8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8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8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8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8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8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8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8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8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8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8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8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8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8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8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8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8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8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8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8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8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8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8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8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8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8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8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8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8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8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8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8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8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8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8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8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8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8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8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8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8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8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8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8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8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8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8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8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8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8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8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8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8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8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8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8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8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8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8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8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8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8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8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8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8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8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8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8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8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8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8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8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8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8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8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8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8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8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8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8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8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8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8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8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8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8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8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8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8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8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8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8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8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8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8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8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8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8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8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8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8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8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8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8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8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8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8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8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8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8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8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8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8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8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8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8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8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8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8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8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8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8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8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8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8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8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8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8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8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8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8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8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8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8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8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8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8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8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8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8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8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8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8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8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8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8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8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8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8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8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8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8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8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8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8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8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8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8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8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8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8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8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8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8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8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8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8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8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8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8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8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8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8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8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8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8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8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8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8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8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8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8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8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8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8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8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8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8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8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8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8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8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8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8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8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8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8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8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8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8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8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8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8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8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8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8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8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8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8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8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8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8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8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8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8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8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8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8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8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8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8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8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8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8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8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8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8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8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8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8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8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8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8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8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8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8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8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8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8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8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8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8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8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8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8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8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8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8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8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8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8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8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8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8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8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8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8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8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8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8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8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8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8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8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8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8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8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8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8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8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8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8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8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8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8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8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8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8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8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8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8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8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8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8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8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8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8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8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8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8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8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8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8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8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8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8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8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8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8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8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8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8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8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8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8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8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8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8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8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8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8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8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8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8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8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8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8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8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8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8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8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8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8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8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8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8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8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8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8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8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8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8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8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8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8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8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8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8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8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8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8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8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8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8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8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8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8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8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8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8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8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8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8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8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8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8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8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8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8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8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8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8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8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8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8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8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8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8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8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8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8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8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8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8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8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8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8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8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8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8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8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8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8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8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8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8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8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8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8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8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8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8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8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8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8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8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8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8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8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8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8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8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8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8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8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8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8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8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8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8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8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8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8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8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8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8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8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8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8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8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8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8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8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8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8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8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8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8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8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8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8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8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8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8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8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8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8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8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8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8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8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8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8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8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8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8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8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8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8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8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8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8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8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8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8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8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8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8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8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8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8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8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8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8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8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8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8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8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8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8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8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8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8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8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8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8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8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8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8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8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8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8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8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8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8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8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8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8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8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8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8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8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8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8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8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8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8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8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8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8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8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8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8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8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8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8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8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8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8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8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8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8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8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8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8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8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8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8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8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8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8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8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8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8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8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8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8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8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8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8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8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8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8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8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8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8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8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8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8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8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8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8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8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8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8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8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8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8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8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8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8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8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8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8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8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8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8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8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8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8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8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8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8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8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8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8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8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8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8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8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8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8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8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8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8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8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8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8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8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8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8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8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8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8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8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8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8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8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8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8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8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8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8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8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8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8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8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8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8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8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8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8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8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8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8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8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8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8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8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8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8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8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8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8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8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8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8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8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8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8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8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8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8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8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8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8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8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8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8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8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05" name="Shape 4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6" name="Google Shape;4306;p9"/>
          <p:cNvSpPr txBox="1"/>
          <p:nvPr>
            <p:ph idx="1" type="subTitle"/>
          </p:nvPr>
        </p:nvSpPr>
        <p:spPr>
          <a:xfrm>
            <a:off x="2590950" y="948450"/>
            <a:ext cx="3962100" cy="7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4307" name="Google Shape;4307;p9"/>
          <p:cNvSpPr txBox="1"/>
          <p:nvPr>
            <p:ph idx="2" type="body"/>
          </p:nvPr>
        </p:nvSpPr>
        <p:spPr>
          <a:xfrm>
            <a:off x="5062525" y="2030850"/>
            <a:ext cx="3316200" cy="252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08" name="Google Shape;4308;p9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09" name="Google Shape;4309;p9"/>
          <p:cNvSpPr/>
          <p:nvPr/>
        </p:nvSpPr>
        <p:spPr>
          <a:xfrm>
            <a:off x="5832022" y="4661525"/>
            <a:ext cx="3232040" cy="3232125"/>
          </a:xfrm>
          <a:custGeom>
            <a:rect b="b" l="l" r="r" t="t"/>
            <a:pathLst>
              <a:path extrusionOk="0" h="76050" w="76048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0" name="Google Shape;4310;p9"/>
          <p:cNvSpPr/>
          <p:nvPr/>
        </p:nvSpPr>
        <p:spPr>
          <a:xfrm>
            <a:off x="508098" y="123226"/>
            <a:ext cx="1095856" cy="1095856"/>
          </a:xfrm>
          <a:custGeom>
            <a:rect b="b" l="l" r="r" t="t"/>
            <a:pathLst>
              <a:path extrusionOk="0" h="44706" w="44706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11" name="Google Shape;4311;p9"/>
          <p:cNvGrpSpPr/>
          <p:nvPr/>
        </p:nvGrpSpPr>
        <p:grpSpPr>
          <a:xfrm>
            <a:off x="-750851" y="123226"/>
            <a:ext cx="1801489" cy="1763922"/>
            <a:chOff x="236475" y="527300"/>
            <a:chExt cx="1124525" cy="1101075"/>
          </a:xfrm>
        </p:grpSpPr>
        <p:sp>
          <p:nvSpPr>
            <p:cNvPr id="4312" name="Google Shape;4312;p9"/>
            <p:cNvSpPr/>
            <p:nvPr/>
          </p:nvSpPr>
          <p:spPr>
            <a:xfrm>
              <a:off x="4352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9"/>
            <p:cNvSpPr/>
            <p:nvPr/>
          </p:nvSpPr>
          <p:spPr>
            <a:xfrm>
              <a:off x="4750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9"/>
            <p:cNvSpPr/>
            <p:nvPr/>
          </p:nvSpPr>
          <p:spPr>
            <a:xfrm>
              <a:off x="5147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9"/>
            <p:cNvSpPr/>
            <p:nvPr/>
          </p:nvSpPr>
          <p:spPr>
            <a:xfrm>
              <a:off x="5545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9"/>
            <p:cNvSpPr/>
            <p:nvPr/>
          </p:nvSpPr>
          <p:spPr>
            <a:xfrm>
              <a:off x="594250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9"/>
            <p:cNvSpPr/>
            <p:nvPr/>
          </p:nvSpPr>
          <p:spPr>
            <a:xfrm>
              <a:off x="63402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9"/>
            <p:cNvSpPr/>
            <p:nvPr/>
          </p:nvSpPr>
          <p:spPr>
            <a:xfrm>
              <a:off x="673775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9"/>
            <p:cNvSpPr/>
            <p:nvPr/>
          </p:nvSpPr>
          <p:spPr>
            <a:xfrm>
              <a:off x="71352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9"/>
            <p:cNvSpPr/>
            <p:nvPr/>
          </p:nvSpPr>
          <p:spPr>
            <a:xfrm>
              <a:off x="753300" y="14822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9"/>
            <p:cNvSpPr/>
            <p:nvPr/>
          </p:nvSpPr>
          <p:spPr>
            <a:xfrm>
              <a:off x="793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9"/>
            <p:cNvSpPr/>
            <p:nvPr/>
          </p:nvSpPr>
          <p:spPr>
            <a:xfrm>
              <a:off x="832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9"/>
            <p:cNvSpPr/>
            <p:nvPr/>
          </p:nvSpPr>
          <p:spPr>
            <a:xfrm>
              <a:off x="8725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9"/>
            <p:cNvSpPr/>
            <p:nvPr/>
          </p:nvSpPr>
          <p:spPr>
            <a:xfrm>
              <a:off x="9123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9"/>
            <p:cNvSpPr/>
            <p:nvPr/>
          </p:nvSpPr>
          <p:spPr>
            <a:xfrm>
              <a:off x="95207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9"/>
            <p:cNvSpPr/>
            <p:nvPr/>
          </p:nvSpPr>
          <p:spPr>
            <a:xfrm>
              <a:off x="991825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9"/>
            <p:cNvSpPr/>
            <p:nvPr/>
          </p:nvSpPr>
          <p:spPr>
            <a:xfrm>
              <a:off x="1031575" y="14822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9"/>
            <p:cNvSpPr/>
            <p:nvPr/>
          </p:nvSpPr>
          <p:spPr>
            <a:xfrm>
              <a:off x="10713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9"/>
            <p:cNvSpPr/>
            <p:nvPr/>
          </p:nvSpPr>
          <p:spPr>
            <a:xfrm>
              <a:off x="111110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9"/>
            <p:cNvSpPr/>
            <p:nvPr/>
          </p:nvSpPr>
          <p:spPr>
            <a:xfrm>
              <a:off x="1150850" y="1482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9"/>
            <p:cNvSpPr/>
            <p:nvPr/>
          </p:nvSpPr>
          <p:spPr>
            <a:xfrm>
              <a:off x="3971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9"/>
            <p:cNvSpPr/>
            <p:nvPr/>
          </p:nvSpPr>
          <p:spPr>
            <a:xfrm>
              <a:off x="43525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9"/>
            <p:cNvSpPr/>
            <p:nvPr/>
          </p:nvSpPr>
          <p:spPr>
            <a:xfrm>
              <a:off x="475000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9"/>
            <p:cNvSpPr/>
            <p:nvPr/>
          </p:nvSpPr>
          <p:spPr>
            <a:xfrm>
              <a:off x="51642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9"/>
            <p:cNvSpPr/>
            <p:nvPr/>
          </p:nvSpPr>
          <p:spPr>
            <a:xfrm>
              <a:off x="5545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9"/>
            <p:cNvSpPr/>
            <p:nvPr/>
          </p:nvSpPr>
          <p:spPr>
            <a:xfrm>
              <a:off x="595925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9"/>
            <p:cNvSpPr/>
            <p:nvPr/>
          </p:nvSpPr>
          <p:spPr>
            <a:xfrm>
              <a:off x="63402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9"/>
            <p:cNvSpPr/>
            <p:nvPr/>
          </p:nvSpPr>
          <p:spPr>
            <a:xfrm>
              <a:off x="673775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9"/>
            <p:cNvSpPr/>
            <p:nvPr/>
          </p:nvSpPr>
          <p:spPr>
            <a:xfrm>
              <a:off x="4750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9"/>
            <p:cNvSpPr/>
            <p:nvPr/>
          </p:nvSpPr>
          <p:spPr>
            <a:xfrm>
              <a:off x="5147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9"/>
            <p:cNvSpPr/>
            <p:nvPr/>
          </p:nvSpPr>
          <p:spPr>
            <a:xfrm>
              <a:off x="5545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9"/>
            <p:cNvSpPr/>
            <p:nvPr/>
          </p:nvSpPr>
          <p:spPr>
            <a:xfrm>
              <a:off x="594250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9"/>
            <p:cNvSpPr/>
            <p:nvPr/>
          </p:nvSpPr>
          <p:spPr>
            <a:xfrm>
              <a:off x="63402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9"/>
            <p:cNvSpPr/>
            <p:nvPr/>
          </p:nvSpPr>
          <p:spPr>
            <a:xfrm>
              <a:off x="673775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9"/>
            <p:cNvSpPr/>
            <p:nvPr/>
          </p:nvSpPr>
          <p:spPr>
            <a:xfrm>
              <a:off x="71352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9"/>
            <p:cNvSpPr/>
            <p:nvPr/>
          </p:nvSpPr>
          <p:spPr>
            <a:xfrm>
              <a:off x="753300" y="15163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9"/>
            <p:cNvSpPr/>
            <p:nvPr/>
          </p:nvSpPr>
          <p:spPr>
            <a:xfrm>
              <a:off x="793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9"/>
            <p:cNvSpPr/>
            <p:nvPr/>
          </p:nvSpPr>
          <p:spPr>
            <a:xfrm>
              <a:off x="832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9"/>
            <p:cNvSpPr/>
            <p:nvPr/>
          </p:nvSpPr>
          <p:spPr>
            <a:xfrm>
              <a:off x="8725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9"/>
            <p:cNvSpPr/>
            <p:nvPr/>
          </p:nvSpPr>
          <p:spPr>
            <a:xfrm>
              <a:off x="9123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9"/>
            <p:cNvSpPr/>
            <p:nvPr/>
          </p:nvSpPr>
          <p:spPr>
            <a:xfrm>
              <a:off x="95207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9"/>
            <p:cNvSpPr/>
            <p:nvPr/>
          </p:nvSpPr>
          <p:spPr>
            <a:xfrm>
              <a:off x="991825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9"/>
            <p:cNvSpPr/>
            <p:nvPr/>
          </p:nvSpPr>
          <p:spPr>
            <a:xfrm>
              <a:off x="1031575" y="15163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9"/>
            <p:cNvSpPr/>
            <p:nvPr/>
          </p:nvSpPr>
          <p:spPr>
            <a:xfrm>
              <a:off x="107135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9"/>
            <p:cNvSpPr/>
            <p:nvPr/>
          </p:nvSpPr>
          <p:spPr>
            <a:xfrm>
              <a:off x="1111100" y="15163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9"/>
            <p:cNvSpPr/>
            <p:nvPr/>
          </p:nvSpPr>
          <p:spPr>
            <a:xfrm>
              <a:off x="7152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9"/>
            <p:cNvSpPr/>
            <p:nvPr/>
          </p:nvSpPr>
          <p:spPr>
            <a:xfrm>
              <a:off x="753300" y="14481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9"/>
            <p:cNvSpPr/>
            <p:nvPr/>
          </p:nvSpPr>
          <p:spPr>
            <a:xfrm>
              <a:off x="794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9"/>
            <p:cNvSpPr/>
            <p:nvPr/>
          </p:nvSpPr>
          <p:spPr>
            <a:xfrm>
              <a:off x="83282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9"/>
            <p:cNvSpPr/>
            <p:nvPr/>
          </p:nvSpPr>
          <p:spPr>
            <a:xfrm>
              <a:off x="872575" y="14481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9"/>
            <p:cNvSpPr/>
            <p:nvPr/>
          </p:nvSpPr>
          <p:spPr>
            <a:xfrm>
              <a:off x="9139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9"/>
            <p:cNvSpPr/>
            <p:nvPr/>
          </p:nvSpPr>
          <p:spPr>
            <a:xfrm>
              <a:off x="95370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9"/>
            <p:cNvSpPr/>
            <p:nvPr/>
          </p:nvSpPr>
          <p:spPr>
            <a:xfrm>
              <a:off x="993450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9"/>
            <p:cNvSpPr/>
            <p:nvPr/>
          </p:nvSpPr>
          <p:spPr>
            <a:xfrm>
              <a:off x="10332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9"/>
            <p:cNvSpPr/>
            <p:nvPr/>
          </p:nvSpPr>
          <p:spPr>
            <a:xfrm>
              <a:off x="107297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9"/>
            <p:cNvSpPr/>
            <p:nvPr/>
          </p:nvSpPr>
          <p:spPr>
            <a:xfrm>
              <a:off x="1112725" y="1448100"/>
              <a:ext cx="9725" cy="9750"/>
            </a:xfrm>
            <a:custGeom>
              <a:rect b="b" l="l" r="r" t="t"/>
              <a:pathLst>
                <a:path extrusionOk="0" h="390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9"/>
            <p:cNvSpPr/>
            <p:nvPr/>
          </p:nvSpPr>
          <p:spPr>
            <a:xfrm>
              <a:off x="1152500" y="1448100"/>
              <a:ext cx="9700" cy="9750"/>
            </a:xfrm>
            <a:custGeom>
              <a:rect b="b" l="l" r="r" t="t"/>
              <a:pathLst>
                <a:path extrusionOk="0" h="390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9"/>
            <p:cNvSpPr/>
            <p:nvPr/>
          </p:nvSpPr>
          <p:spPr>
            <a:xfrm>
              <a:off x="1192275" y="1448100"/>
              <a:ext cx="9675" cy="9750"/>
            </a:xfrm>
            <a:custGeom>
              <a:rect b="b" l="l" r="r" t="t"/>
              <a:pathLst>
                <a:path extrusionOk="0" h="390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9"/>
            <p:cNvSpPr/>
            <p:nvPr/>
          </p:nvSpPr>
          <p:spPr>
            <a:xfrm>
              <a:off x="355750" y="14140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9"/>
            <p:cNvSpPr/>
            <p:nvPr/>
          </p:nvSpPr>
          <p:spPr>
            <a:xfrm>
              <a:off x="3971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9"/>
            <p:cNvSpPr/>
            <p:nvPr/>
          </p:nvSpPr>
          <p:spPr>
            <a:xfrm>
              <a:off x="43525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9"/>
            <p:cNvSpPr/>
            <p:nvPr/>
          </p:nvSpPr>
          <p:spPr>
            <a:xfrm>
              <a:off x="475000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9"/>
            <p:cNvSpPr/>
            <p:nvPr/>
          </p:nvSpPr>
          <p:spPr>
            <a:xfrm>
              <a:off x="5164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9"/>
            <p:cNvSpPr/>
            <p:nvPr/>
          </p:nvSpPr>
          <p:spPr>
            <a:xfrm>
              <a:off x="5545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9"/>
            <p:cNvSpPr/>
            <p:nvPr/>
          </p:nvSpPr>
          <p:spPr>
            <a:xfrm>
              <a:off x="595925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9"/>
            <p:cNvSpPr/>
            <p:nvPr/>
          </p:nvSpPr>
          <p:spPr>
            <a:xfrm>
              <a:off x="63402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9"/>
            <p:cNvSpPr/>
            <p:nvPr/>
          </p:nvSpPr>
          <p:spPr>
            <a:xfrm>
              <a:off x="673775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9"/>
            <p:cNvSpPr/>
            <p:nvPr/>
          </p:nvSpPr>
          <p:spPr>
            <a:xfrm>
              <a:off x="7152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9"/>
            <p:cNvSpPr/>
            <p:nvPr/>
          </p:nvSpPr>
          <p:spPr>
            <a:xfrm>
              <a:off x="753300" y="14140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9"/>
            <p:cNvSpPr/>
            <p:nvPr/>
          </p:nvSpPr>
          <p:spPr>
            <a:xfrm>
              <a:off x="794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9"/>
            <p:cNvSpPr/>
            <p:nvPr/>
          </p:nvSpPr>
          <p:spPr>
            <a:xfrm>
              <a:off x="83282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9"/>
            <p:cNvSpPr/>
            <p:nvPr/>
          </p:nvSpPr>
          <p:spPr>
            <a:xfrm>
              <a:off x="872575" y="14140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9"/>
            <p:cNvSpPr/>
            <p:nvPr/>
          </p:nvSpPr>
          <p:spPr>
            <a:xfrm>
              <a:off x="9139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9"/>
            <p:cNvSpPr/>
            <p:nvPr/>
          </p:nvSpPr>
          <p:spPr>
            <a:xfrm>
              <a:off x="95370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9"/>
            <p:cNvSpPr/>
            <p:nvPr/>
          </p:nvSpPr>
          <p:spPr>
            <a:xfrm>
              <a:off x="993450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9"/>
            <p:cNvSpPr/>
            <p:nvPr/>
          </p:nvSpPr>
          <p:spPr>
            <a:xfrm>
              <a:off x="10332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9"/>
            <p:cNvSpPr/>
            <p:nvPr/>
          </p:nvSpPr>
          <p:spPr>
            <a:xfrm>
              <a:off x="107297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9"/>
            <p:cNvSpPr/>
            <p:nvPr/>
          </p:nvSpPr>
          <p:spPr>
            <a:xfrm>
              <a:off x="1112725" y="14140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9"/>
            <p:cNvSpPr/>
            <p:nvPr/>
          </p:nvSpPr>
          <p:spPr>
            <a:xfrm>
              <a:off x="1152500" y="14140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9"/>
            <p:cNvSpPr/>
            <p:nvPr/>
          </p:nvSpPr>
          <p:spPr>
            <a:xfrm>
              <a:off x="119227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9"/>
            <p:cNvSpPr/>
            <p:nvPr/>
          </p:nvSpPr>
          <p:spPr>
            <a:xfrm>
              <a:off x="1232025" y="14140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9"/>
            <p:cNvSpPr/>
            <p:nvPr/>
          </p:nvSpPr>
          <p:spPr>
            <a:xfrm>
              <a:off x="35575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9"/>
            <p:cNvSpPr/>
            <p:nvPr/>
          </p:nvSpPr>
          <p:spPr>
            <a:xfrm>
              <a:off x="3971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9"/>
            <p:cNvSpPr/>
            <p:nvPr/>
          </p:nvSpPr>
          <p:spPr>
            <a:xfrm>
              <a:off x="435250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9"/>
            <p:cNvSpPr/>
            <p:nvPr/>
          </p:nvSpPr>
          <p:spPr>
            <a:xfrm>
              <a:off x="475000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9"/>
            <p:cNvSpPr/>
            <p:nvPr/>
          </p:nvSpPr>
          <p:spPr>
            <a:xfrm>
              <a:off x="5164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9"/>
            <p:cNvSpPr/>
            <p:nvPr/>
          </p:nvSpPr>
          <p:spPr>
            <a:xfrm>
              <a:off x="554500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9"/>
            <p:cNvSpPr/>
            <p:nvPr/>
          </p:nvSpPr>
          <p:spPr>
            <a:xfrm>
              <a:off x="595925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9"/>
            <p:cNvSpPr/>
            <p:nvPr/>
          </p:nvSpPr>
          <p:spPr>
            <a:xfrm>
              <a:off x="634025" y="13799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9"/>
            <p:cNvSpPr/>
            <p:nvPr/>
          </p:nvSpPr>
          <p:spPr>
            <a:xfrm>
              <a:off x="673775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9"/>
            <p:cNvSpPr/>
            <p:nvPr/>
          </p:nvSpPr>
          <p:spPr>
            <a:xfrm>
              <a:off x="7152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9"/>
            <p:cNvSpPr/>
            <p:nvPr/>
          </p:nvSpPr>
          <p:spPr>
            <a:xfrm>
              <a:off x="753300" y="13799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9"/>
            <p:cNvSpPr/>
            <p:nvPr/>
          </p:nvSpPr>
          <p:spPr>
            <a:xfrm>
              <a:off x="794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9"/>
            <p:cNvSpPr/>
            <p:nvPr/>
          </p:nvSpPr>
          <p:spPr>
            <a:xfrm>
              <a:off x="832825" y="13799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9"/>
            <p:cNvSpPr/>
            <p:nvPr/>
          </p:nvSpPr>
          <p:spPr>
            <a:xfrm>
              <a:off x="872575" y="13799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9"/>
            <p:cNvSpPr/>
            <p:nvPr/>
          </p:nvSpPr>
          <p:spPr>
            <a:xfrm>
              <a:off x="9139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9"/>
            <p:cNvSpPr/>
            <p:nvPr/>
          </p:nvSpPr>
          <p:spPr>
            <a:xfrm>
              <a:off x="95370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9"/>
            <p:cNvSpPr/>
            <p:nvPr/>
          </p:nvSpPr>
          <p:spPr>
            <a:xfrm>
              <a:off x="993450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9"/>
            <p:cNvSpPr/>
            <p:nvPr/>
          </p:nvSpPr>
          <p:spPr>
            <a:xfrm>
              <a:off x="10332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9"/>
            <p:cNvSpPr/>
            <p:nvPr/>
          </p:nvSpPr>
          <p:spPr>
            <a:xfrm>
              <a:off x="107297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9"/>
            <p:cNvSpPr/>
            <p:nvPr/>
          </p:nvSpPr>
          <p:spPr>
            <a:xfrm>
              <a:off x="1112725" y="13799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9"/>
            <p:cNvSpPr/>
            <p:nvPr/>
          </p:nvSpPr>
          <p:spPr>
            <a:xfrm>
              <a:off x="1152500" y="13799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9"/>
            <p:cNvSpPr/>
            <p:nvPr/>
          </p:nvSpPr>
          <p:spPr>
            <a:xfrm>
              <a:off x="119227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9"/>
            <p:cNvSpPr/>
            <p:nvPr/>
          </p:nvSpPr>
          <p:spPr>
            <a:xfrm>
              <a:off x="1232025" y="13799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9"/>
            <p:cNvSpPr/>
            <p:nvPr/>
          </p:nvSpPr>
          <p:spPr>
            <a:xfrm>
              <a:off x="3176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9"/>
            <p:cNvSpPr/>
            <p:nvPr/>
          </p:nvSpPr>
          <p:spPr>
            <a:xfrm>
              <a:off x="3557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9"/>
            <p:cNvSpPr/>
            <p:nvPr/>
          </p:nvSpPr>
          <p:spPr>
            <a:xfrm>
              <a:off x="3971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9"/>
            <p:cNvSpPr/>
            <p:nvPr/>
          </p:nvSpPr>
          <p:spPr>
            <a:xfrm>
              <a:off x="43525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9"/>
            <p:cNvSpPr/>
            <p:nvPr/>
          </p:nvSpPr>
          <p:spPr>
            <a:xfrm>
              <a:off x="475000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9"/>
            <p:cNvSpPr/>
            <p:nvPr/>
          </p:nvSpPr>
          <p:spPr>
            <a:xfrm>
              <a:off x="5164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9"/>
            <p:cNvSpPr/>
            <p:nvPr/>
          </p:nvSpPr>
          <p:spPr>
            <a:xfrm>
              <a:off x="5545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9"/>
            <p:cNvSpPr/>
            <p:nvPr/>
          </p:nvSpPr>
          <p:spPr>
            <a:xfrm>
              <a:off x="595925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9"/>
            <p:cNvSpPr/>
            <p:nvPr/>
          </p:nvSpPr>
          <p:spPr>
            <a:xfrm>
              <a:off x="63402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9"/>
            <p:cNvSpPr/>
            <p:nvPr/>
          </p:nvSpPr>
          <p:spPr>
            <a:xfrm>
              <a:off x="673775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9"/>
            <p:cNvSpPr/>
            <p:nvPr/>
          </p:nvSpPr>
          <p:spPr>
            <a:xfrm>
              <a:off x="7152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9"/>
            <p:cNvSpPr/>
            <p:nvPr/>
          </p:nvSpPr>
          <p:spPr>
            <a:xfrm>
              <a:off x="753300" y="1345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9"/>
            <p:cNvSpPr/>
            <p:nvPr/>
          </p:nvSpPr>
          <p:spPr>
            <a:xfrm>
              <a:off x="794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9"/>
            <p:cNvSpPr/>
            <p:nvPr/>
          </p:nvSpPr>
          <p:spPr>
            <a:xfrm>
              <a:off x="83282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9"/>
            <p:cNvSpPr/>
            <p:nvPr/>
          </p:nvSpPr>
          <p:spPr>
            <a:xfrm>
              <a:off x="872575" y="1345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9"/>
            <p:cNvSpPr/>
            <p:nvPr/>
          </p:nvSpPr>
          <p:spPr>
            <a:xfrm>
              <a:off x="9139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9"/>
            <p:cNvSpPr/>
            <p:nvPr/>
          </p:nvSpPr>
          <p:spPr>
            <a:xfrm>
              <a:off x="95370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9"/>
            <p:cNvSpPr/>
            <p:nvPr/>
          </p:nvSpPr>
          <p:spPr>
            <a:xfrm>
              <a:off x="993450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9"/>
            <p:cNvSpPr/>
            <p:nvPr/>
          </p:nvSpPr>
          <p:spPr>
            <a:xfrm>
              <a:off x="10332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9"/>
            <p:cNvSpPr/>
            <p:nvPr/>
          </p:nvSpPr>
          <p:spPr>
            <a:xfrm>
              <a:off x="10729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9"/>
            <p:cNvSpPr/>
            <p:nvPr/>
          </p:nvSpPr>
          <p:spPr>
            <a:xfrm>
              <a:off x="111272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9"/>
            <p:cNvSpPr/>
            <p:nvPr/>
          </p:nvSpPr>
          <p:spPr>
            <a:xfrm>
              <a:off x="1152500" y="134580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9"/>
            <p:cNvSpPr/>
            <p:nvPr/>
          </p:nvSpPr>
          <p:spPr>
            <a:xfrm>
              <a:off x="119227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9"/>
            <p:cNvSpPr/>
            <p:nvPr/>
          </p:nvSpPr>
          <p:spPr>
            <a:xfrm>
              <a:off x="1232025" y="134580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9"/>
            <p:cNvSpPr/>
            <p:nvPr/>
          </p:nvSpPr>
          <p:spPr>
            <a:xfrm>
              <a:off x="3176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9"/>
            <p:cNvSpPr/>
            <p:nvPr/>
          </p:nvSpPr>
          <p:spPr>
            <a:xfrm>
              <a:off x="3557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9"/>
            <p:cNvSpPr/>
            <p:nvPr/>
          </p:nvSpPr>
          <p:spPr>
            <a:xfrm>
              <a:off x="3971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9"/>
            <p:cNvSpPr/>
            <p:nvPr/>
          </p:nvSpPr>
          <p:spPr>
            <a:xfrm>
              <a:off x="43525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9"/>
            <p:cNvSpPr/>
            <p:nvPr/>
          </p:nvSpPr>
          <p:spPr>
            <a:xfrm>
              <a:off x="475000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9"/>
            <p:cNvSpPr/>
            <p:nvPr/>
          </p:nvSpPr>
          <p:spPr>
            <a:xfrm>
              <a:off x="5164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9"/>
            <p:cNvSpPr/>
            <p:nvPr/>
          </p:nvSpPr>
          <p:spPr>
            <a:xfrm>
              <a:off x="5545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9"/>
            <p:cNvSpPr/>
            <p:nvPr/>
          </p:nvSpPr>
          <p:spPr>
            <a:xfrm>
              <a:off x="595925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9"/>
            <p:cNvSpPr/>
            <p:nvPr/>
          </p:nvSpPr>
          <p:spPr>
            <a:xfrm>
              <a:off x="63402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9"/>
            <p:cNvSpPr/>
            <p:nvPr/>
          </p:nvSpPr>
          <p:spPr>
            <a:xfrm>
              <a:off x="673775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9"/>
            <p:cNvSpPr/>
            <p:nvPr/>
          </p:nvSpPr>
          <p:spPr>
            <a:xfrm>
              <a:off x="7152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9"/>
            <p:cNvSpPr/>
            <p:nvPr/>
          </p:nvSpPr>
          <p:spPr>
            <a:xfrm>
              <a:off x="753300" y="13116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9"/>
            <p:cNvSpPr/>
            <p:nvPr/>
          </p:nvSpPr>
          <p:spPr>
            <a:xfrm>
              <a:off x="794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9"/>
            <p:cNvSpPr/>
            <p:nvPr/>
          </p:nvSpPr>
          <p:spPr>
            <a:xfrm>
              <a:off x="83282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9"/>
            <p:cNvSpPr/>
            <p:nvPr/>
          </p:nvSpPr>
          <p:spPr>
            <a:xfrm>
              <a:off x="872575" y="13116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9"/>
            <p:cNvSpPr/>
            <p:nvPr/>
          </p:nvSpPr>
          <p:spPr>
            <a:xfrm>
              <a:off x="9139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9"/>
            <p:cNvSpPr/>
            <p:nvPr/>
          </p:nvSpPr>
          <p:spPr>
            <a:xfrm>
              <a:off x="95370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9"/>
            <p:cNvSpPr/>
            <p:nvPr/>
          </p:nvSpPr>
          <p:spPr>
            <a:xfrm>
              <a:off x="993450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9"/>
            <p:cNvSpPr/>
            <p:nvPr/>
          </p:nvSpPr>
          <p:spPr>
            <a:xfrm>
              <a:off x="10332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9"/>
            <p:cNvSpPr/>
            <p:nvPr/>
          </p:nvSpPr>
          <p:spPr>
            <a:xfrm>
              <a:off x="10729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9"/>
            <p:cNvSpPr/>
            <p:nvPr/>
          </p:nvSpPr>
          <p:spPr>
            <a:xfrm>
              <a:off x="111272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9"/>
            <p:cNvSpPr/>
            <p:nvPr/>
          </p:nvSpPr>
          <p:spPr>
            <a:xfrm>
              <a:off x="1152500" y="13116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9"/>
            <p:cNvSpPr/>
            <p:nvPr/>
          </p:nvSpPr>
          <p:spPr>
            <a:xfrm>
              <a:off x="119227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9"/>
            <p:cNvSpPr/>
            <p:nvPr/>
          </p:nvSpPr>
          <p:spPr>
            <a:xfrm>
              <a:off x="1232025" y="13116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9"/>
            <p:cNvSpPr/>
            <p:nvPr/>
          </p:nvSpPr>
          <p:spPr>
            <a:xfrm>
              <a:off x="276225" y="12775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9"/>
            <p:cNvSpPr/>
            <p:nvPr/>
          </p:nvSpPr>
          <p:spPr>
            <a:xfrm>
              <a:off x="3176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9"/>
            <p:cNvSpPr/>
            <p:nvPr/>
          </p:nvSpPr>
          <p:spPr>
            <a:xfrm>
              <a:off x="3557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9"/>
            <p:cNvSpPr/>
            <p:nvPr/>
          </p:nvSpPr>
          <p:spPr>
            <a:xfrm>
              <a:off x="3971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9"/>
            <p:cNvSpPr/>
            <p:nvPr/>
          </p:nvSpPr>
          <p:spPr>
            <a:xfrm>
              <a:off x="43525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9"/>
            <p:cNvSpPr/>
            <p:nvPr/>
          </p:nvSpPr>
          <p:spPr>
            <a:xfrm>
              <a:off x="475000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9"/>
            <p:cNvSpPr/>
            <p:nvPr/>
          </p:nvSpPr>
          <p:spPr>
            <a:xfrm>
              <a:off x="5164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9"/>
            <p:cNvSpPr/>
            <p:nvPr/>
          </p:nvSpPr>
          <p:spPr>
            <a:xfrm>
              <a:off x="5545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9"/>
            <p:cNvSpPr/>
            <p:nvPr/>
          </p:nvSpPr>
          <p:spPr>
            <a:xfrm>
              <a:off x="5959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9"/>
            <p:cNvSpPr/>
            <p:nvPr/>
          </p:nvSpPr>
          <p:spPr>
            <a:xfrm>
              <a:off x="63402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9"/>
            <p:cNvSpPr/>
            <p:nvPr/>
          </p:nvSpPr>
          <p:spPr>
            <a:xfrm>
              <a:off x="673775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9"/>
            <p:cNvSpPr/>
            <p:nvPr/>
          </p:nvSpPr>
          <p:spPr>
            <a:xfrm>
              <a:off x="7152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9"/>
            <p:cNvSpPr/>
            <p:nvPr/>
          </p:nvSpPr>
          <p:spPr>
            <a:xfrm>
              <a:off x="753300" y="12775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9"/>
            <p:cNvSpPr/>
            <p:nvPr/>
          </p:nvSpPr>
          <p:spPr>
            <a:xfrm>
              <a:off x="794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9"/>
            <p:cNvSpPr/>
            <p:nvPr/>
          </p:nvSpPr>
          <p:spPr>
            <a:xfrm>
              <a:off x="83282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9"/>
            <p:cNvSpPr/>
            <p:nvPr/>
          </p:nvSpPr>
          <p:spPr>
            <a:xfrm>
              <a:off x="872575" y="12775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9"/>
            <p:cNvSpPr/>
            <p:nvPr/>
          </p:nvSpPr>
          <p:spPr>
            <a:xfrm>
              <a:off x="9139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9"/>
            <p:cNvSpPr/>
            <p:nvPr/>
          </p:nvSpPr>
          <p:spPr>
            <a:xfrm>
              <a:off x="95370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9"/>
            <p:cNvSpPr/>
            <p:nvPr/>
          </p:nvSpPr>
          <p:spPr>
            <a:xfrm>
              <a:off x="993450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9"/>
            <p:cNvSpPr/>
            <p:nvPr/>
          </p:nvSpPr>
          <p:spPr>
            <a:xfrm>
              <a:off x="10332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9"/>
            <p:cNvSpPr/>
            <p:nvPr/>
          </p:nvSpPr>
          <p:spPr>
            <a:xfrm>
              <a:off x="10729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9"/>
            <p:cNvSpPr/>
            <p:nvPr/>
          </p:nvSpPr>
          <p:spPr>
            <a:xfrm>
              <a:off x="111272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9"/>
            <p:cNvSpPr/>
            <p:nvPr/>
          </p:nvSpPr>
          <p:spPr>
            <a:xfrm>
              <a:off x="1152500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9"/>
            <p:cNvSpPr/>
            <p:nvPr/>
          </p:nvSpPr>
          <p:spPr>
            <a:xfrm>
              <a:off x="119227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9"/>
            <p:cNvSpPr/>
            <p:nvPr/>
          </p:nvSpPr>
          <p:spPr>
            <a:xfrm>
              <a:off x="1232025" y="12775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9"/>
            <p:cNvSpPr/>
            <p:nvPr/>
          </p:nvSpPr>
          <p:spPr>
            <a:xfrm>
              <a:off x="276225" y="1243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9"/>
            <p:cNvSpPr/>
            <p:nvPr/>
          </p:nvSpPr>
          <p:spPr>
            <a:xfrm>
              <a:off x="3176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9"/>
            <p:cNvSpPr/>
            <p:nvPr/>
          </p:nvSpPr>
          <p:spPr>
            <a:xfrm>
              <a:off x="355750" y="1243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9"/>
            <p:cNvSpPr/>
            <p:nvPr/>
          </p:nvSpPr>
          <p:spPr>
            <a:xfrm>
              <a:off x="3971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9"/>
            <p:cNvSpPr/>
            <p:nvPr/>
          </p:nvSpPr>
          <p:spPr>
            <a:xfrm>
              <a:off x="43525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9"/>
            <p:cNvSpPr/>
            <p:nvPr/>
          </p:nvSpPr>
          <p:spPr>
            <a:xfrm>
              <a:off x="475000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9"/>
            <p:cNvSpPr/>
            <p:nvPr/>
          </p:nvSpPr>
          <p:spPr>
            <a:xfrm>
              <a:off x="5164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9"/>
            <p:cNvSpPr/>
            <p:nvPr/>
          </p:nvSpPr>
          <p:spPr>
            <a:xfrm>
              <a:off x="5545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9"/>
            <p:cNvSpPr/>
            <p:nvPr/>
          </p:nvSpPr>
          <p:spPr>
            <a:xfrm>
              <a:off x="5959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9"/>
            <p:cNvSpPr/>
            <p:nvPr/>
          </p:nvSpPr>
          <p:spPr>
            <a:xfrm>
              <a:off x="63402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9"/>
            <p:cNvSpPr/>
            <p:nvPr/>
          </p:nvSpPr>
          <p:spPr>
            <a:xfrm>
              <a:off x="673775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9"/>
            <p:cNvSpPr/>
            <p:nvPr/>
          </p:nvSpPr>
          <p:spPr>
            <a:xfrm>
              <a:off x="7152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9"/>
            <p:cNvSpPr/>
            <p:nvPr/>
          </p:nvSpPr>
          <p:spPr>
            <a:xfrm>
              <a:off x="753300" y="12434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9"/>
            <p:cNvSpPr/>
            <p:nvPr/>
          </p:nvSpPr>
          <p:spPr>
            <a:xfrm>
              <a:off x="794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9"/>
            <p:cNvSpPr/>
            <p:nvPr/>
          </p:nvSpPr>
          <p:spPr>
            <a:xfrm>
              <a:off x="83282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9"/>
            <p:cNvSpPr/>
            <p:nvPr/>
          </p:nvSpPr>
          <p:spPr>
            <a:xfrm>
              <a:off x="872575" y="12434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9"/>
            <p:cNvSpPr/>
            <p:nvPr/>
          </p:nvSpPr>
          <p:spPr>
            <a:xfrm>
              <a:off x="9139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9"/>
            <p:cNvSpPr/>
            <p:nvPr/>
          </p:nvSpPr>
          <p:spPr>
            <a:xfrm>
              <a:off x="95370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9"/>
            <p:cNvSpPr/>
            <p:nvPr/>
          </p:nvSpPr>
          <p:spPr>
            <a:xfrm>
              <a:off x="993450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9"/>
            <p:cNvSpPr/>
            <p:nvPr/>
          </p:nvSpPr>
          <p:spPr>
            <a:xfrm>
              <a:off x="10332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9"/>
            <p:cNvSpPr/>
            <p:nvPr/>
          </p:nvSpPr>
          <p:spPr>
            <a:xfrm>
              <a:off x="10729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9"/>
            <p:cNvSpPr/>
            <p:nvPr/>
          </p:nvSpPr>
          <p:spPr>
            <a:xfrm>
              <a:off x="111272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9"/>
            <p:cNvSpPr/>
            <p:nvPr/>
          </p:nvSpPr>
          <p:spPr>
            <a:xfrm>
              <a:off x="1152500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9"/>
            <p:cNvSpPr/>
            <p:nvPr/>
          </p:nvSpPr>
          <p:spPr>
            <a:xfrm>
              <a:off x="119227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9"/>
            <p:cNvSpPr/>
            <p:nvPr/>
          </p:nvSpPr>
          <p:spPr>
            <a:xfrm>
              <a:off x="1232025" y="12434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9"/>
            <p:cNvSpPr/>
            <p:nvPr/>
          </p:nvSpPr>
          <p:spPr>
            <a:xfrm>
              <a:off x="276225" y="1209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9"/>
            <p:cNvSpPr/>
            <p:nvPr/>
          </p:nvSpPr>
          <p:spPr>
            <a:xfrm>
              <a:off x="3176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9"/>
            <p:cNvSpPr/>
            <p:nvPr/>
          </p:nvSpPr>
          <p:spPr>
            <a:xfrm>
              <a:off x="355750" y="1209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9"/>
            <p:cNvSpPr/>
            <p:nvPr/>
          </p:nvSpPr>
          <p:spPr>
            <a:xfrm>
              <a:off x="3971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9"/>
            <p:cNvSpPr/>
            <p:nvPr/>
          </p:nvSpPr>
          <p:spPr>
            <a:xfrm>
              <a:off x="43525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9"/>
            <p:cNvSpPr/>
            <p:nvPr/>
          </p:nvSpPr>
          <p:spPr>
            <a:xfrm>
              <a:off x="475000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9"/>
            <p:cNvSpPr/>
            <p:nvPr/>
          </p:nvSpPr>
          <p:spPr>
            <a:xfrm>
              <a:off x="5164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9"/>
            <p:cNvSpPr/>
            <p:nvPr/>
          </p:nvSpPr>
          <p:spPr>
            <a:xfrm>
              <a:off x="5545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9"/>
            <p:cNvSpPr/>
            <p:nvPr/>
          </p:nvSpPr>
          <p:spPr>
            <a:xfrm>
              <a:off x="5959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9"/>
            <p:cNvSpPr/>
            <p:nvPr/>
          </p:nvSpPr>
          <p:spPr>
            <a:xfrm>
              <a:off x="63402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9"/>
            <p:cNvSpPr/>
            <p:nvPr/>
          </p:nvSpPr>
          <p:spPr>
            <a:xfrm>
              <a:off x="673775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9"/>
            <p:cNvSpPr/>
            <p:nvPr/>
          </p:nvSpPr>
          <p:spPr>
            <a:xfrm>
              <a:off x="7152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9"/>
            <p:cNvSpPr/>
            <p:nvPr/>
          </p:nvSpPr>
          <p:spPr>
            <a:xfrm>
              <a:off x="753300" y="1209375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9"/>
            <p:cNvSpPr/>
            <p:nvPr/>
          </p:nvSpPr>
          <p:spPr>
            <a:xfrm>
              <a:off x="794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9"/>
            <p:cNvSpPr/>
            <p:nvPr/>
          </p:nvSpPr>
          <p:spPr>
            <a:xfrm>
              <a:off x="83282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9"/>
            <p:cNvSpPr/>
            <p:nvPr/>
          </p:nvSpPr>
          <p:spPr>
            <a:xfrm>
              <a:off x="872575" y="120937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9"/>
            <p:cNvSpPr/>
            <p:nvPr/>
          </p:nvSpPr>
          <p:spPr>
            <a:xfrm>
              <a:off x="9139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9"/>
            <p:cNvSpPr/>
            <p:nvPr/>
          </p:nvSpPr>
          <p:spPr>
            <a:xfrm>
              <a:off x="95370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9"/>
            <p:cNvSpPr/>
            <p:nvPr/>
          </p:nvSpPr>
          <p:spPr>
            <a:xfrm>
              <a:off x="993450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9"/>
            <p:cNvSpPr/>
            <p:nvPr/>
          </p:nvSpPr>
          <p:spPr>
            <a:xfrm>
              <a:off x="10332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9"/>
            <p:cNvSpPr/>
            <p:nvPr/>
          </p:nvSpPr>
          <p:spPr>
            <a:xfrm>
              <a:off x="10729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9"/>
            <p:cNvSpPr/>
            <p:nvPr/>
          </p:nvSpPr>
          <p:spPr>
            <a:xfrm>
              <a:off x="111272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9"/>
            <p:cNvSpPr/>
            <p:nvPr/>
          </p:nvSpPr>
          <p:spPr>
            <a:xfrm>
              <a:off x="1152500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9"/>
            <p:cNvSpPr/>
            <p:nvPr/>
          </p:nvSpPr>
          <p:spPr>
            <a:xfrm>
              <a:off x="119227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9"/>
            <p:cNvSpPr/>
            <p:nvPr/>
          </p:nvSpPr>
          <p:spPr>
            <a:xfrm>
              <a:off x="1232025" y="120940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9"/>
            <p:cNvSpPr/>
            <p:nvPr/>
          </p:nvSpPr>
          <p:spPr>
            <a:xfrm>
              <a:off x="276225" y="11753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9"/>
            <p:cNvSpPr/>
            <p:nvPr/>
          </p:nvSpPr>
          <p:spPr>
            <a:xfrm>
              <a:off x="3176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9"/>
            <p:cNvSpPr/>
            <p:nvPr/>
          </p:nvSpPr>
          <p:spPr>
            <a:xfrm>
              <a:off x="355750" y="11753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9"/>
            <p:cNvSpPr/>
            <p:nvPr/>
          </p:nvSpPr>
          <p:spPr>
            <a:xfrm>
              <a:off x="3971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9"/>
            <p:cNvSpPr/>
            <p:nvPr/>
          </p:nvSpPr>
          <p:spPr>
            <a:xfrm>
              <a:off x="435250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9"/>
            <p:cNvSpPr/>
            <p:nvPr/>
          </p:nvSpPr>
          <p:spPr>
            <a:xfrm>
              <a:off x="475025" y="11753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9"/>
            <p:cNvSpPr/>
            <p:nvPr/>
          </p:nvSpPr>
          <p:spPr>
            <a:xfrm>
              <a:off x="5164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9"/>
            <p:cNvSpPr/>
            <p:nvPr/>
          </p:nvSpPr>
          <p:spPr>
            <a:xfrm>
              <a:off x="5545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9"/>
            <p:cNvSpPr/>
            <p:nvPr/>
          </p:nvSpPr>
          <p:spPr>
            <a:xfrm>
              <a:off x="5959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9"/>
            <p:cNvSpPr/>
            <p:nvPr/>
          </p:nvSpPr>
          <p:spPr>
            <a:xfrm>
              <a:off x="63402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9"/>
            <p:cNvSpPr/>
            <p:nvPr/>
          </p:nvSpPr>
          <p:spPr>
            <a:xfrm>
              <a:off x="673775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9"/>
            <p:cNvSpPr/>
            <p:nvPr/>
          </p:nvSpPr>
          <p:spPr>
            <a:xfrm>
              <a:off x="7152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9"/>
            <p:cNvSpPr/>
            <p:nvPr/>
          </p:nvSpPr>
          <p:spPr>
            <a:xfrm>
              <a:off x="753300" y="11753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9"/>
            <p:cNvSpPr/>
            <p:nvPr/>
          </p:nvSpPr>
          <p:spPr>
            <a:xfrm>
              <a:off x="794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9"/>
            <p:cNvSpPr/>
            <p:nvPr/>
          </p:nvSpPr>
          <p:spPr>
            <a:xfrm>
              <a:off x="83282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9"/>
            <p:cNvSpPr/>
            <p:nvPr/>
          </p:nvSpPr>
          <p:spPr>
            <a:xfrm>
              <a:off x="872575" y="11753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9"/>
            <p:cNvSpPr/>
            <p:nvPr/>
          </p:nvSpPr>
          <p:spPr>
            <a:xfrm>
              <a:off x="9139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9"/>
            <p:cNvSpPr/>
            <p:nvPr/>
          </p:nvSpPr>
          <p:spPr>
            <a:xfrm>
              <a:off x="95370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9"/>
            <p:cNvSpPr/>
            <p:nvPr/>
          </p:nvSpPr>
          <p:spPr>
            <a:xfrm>
              <a:off x="993450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9"/>
            <p:cNvSpPr/>
            <p:nvPr/>
          </p:nvSpPr>
          <p:spPr>
            <a:xfrm>
              <a:off x="10332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9"/>
            <p:cNvSpPr/>
            <p:nvPr/>
          </p:nvSpPr>
          <p:spPr>
            <a:xfrm>
              <a:off x="10729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9"/>
            <p:cNvSpPr/>
            <p:nvPr/>
          </p:nvSpPr>
          <p:spPr>
            <a:xfrm>
              <a:off x="111272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9"/>
            <p:cNvSpPr/>
            <p:nvPr/>
          </p:nvSpPr>
          <p:spPr>
            <a:xfrm>
              <a:off x="1152500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9"/>
            <p:cNvSpPr/>
            <p:nvPr/>
          </p:nvSpPr>
          <p:spPr>
            <a:xfrm>
              <a:off x="119227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9"/>
            <p:cNvSpPr/>
            <p:nvPr/>
          </p:nvSpPr>
          <p:spPr>
            <a:xfrm>
              <a:off x="1232025" y="11753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9"/>
            <p:cNvSpPr/>
            <p:nvPr/>
          </p:nvSpPr>
          <p:spPr>
            <a:xfrm>
              <a:off x="2364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9"/>
            <p:cNvSpPr/>
            <p:nvPr/>
          </p:nvSpPr>
          <p:spPr>
            <a:xfrm>
              <a:off x="276225" y="11412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9"/>
            <p:cNvSpPr/>
            <p:nvPr/>
          </p:nvSpPr>
          <p:spPr>
            <a:xfrm>
              <a:off x="3176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9"/>
            <p:cNvSpPr/>
            <p:nvPr/>
          </p:nvSpPr>
          <p:spPr>
            <a:xfrm>
              <a:off x="355750" y="114120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9"/>
            <p:cNvSpPr/>
            <p:nvPr/>
          </p:nvSpPr>
          <p:spPr>
            <a:xfrm>
              <a:off x="3971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9"/>
            <p:cNvSpPr/>
            <p:nvPr/>
          </p:nvSpPr>
          <p:spPr>
            <a:xfrm>
              <a:off x="43525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9"/>
            <p:cNvSpPr/>
            <p:nvPr/>
          </p:nvSpPr>
          <p:spPr>
            <a:xfrm>
              <a:off x="475000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9"/>
            <p:cNvSpPr/>
            <p:nvPr/>
          </p:nvSpPr>
          <p:spPr>
            <a:xfrm>
              <a:off x="5164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9"/>
            <p:cNvSpPr/>
            <p:nvPr/>
          </p:nvSpPr>
          <p:spPr>
            <a:xfrm>
              <a:off x="5545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9"/>
            <p:cNvSpPr/>
            <p:nvPr/>
          </p:nvSpPr>
          <p:spPr>
            <a:xfrm>
              <a:off x="5959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9"/>
            <p:cNvSpPr/>
            <p:nvPr/>
          </p:nvSpPr>
          <p:spPr>
            <a:xfrm>
              <a:off x="63402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9"/>
            <p:cNvSpPr/>
            <p:nvPr/>
          </p:nvSpPr>
          <p:spPr>
            <a:xfrm>
              <a:off x="673775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9"/>
            <p:cNvSpPr/>
            <p:nvPr/>
          </p:nvSpPr>
          <p:spPr>
            <a:xfrm>
              <a:off x="7152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9"/>
            <p:cNvSpPr/>
            <p:nvPr/>
          </p:nvSpPr>
          <p:spPr>
            <a:xfrm>
              <a:off x="753300" y="11412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9"/>
            <p:cNvSpPr/>
            <p:nvPr/>
          </p:nvSpPr>
          <p:spPr>
            <a:xfrm>
              <a:off x="794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9"/>
            <p:cNvSpPr/>
            <p:nvPr/>
          </p:nvSpPr>
          <p:spPr>
            <a:xfrm>
              <a:off x="83282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9"/>
            <p:cNvSpPr/>
            <p:nvPr/>
          </p:nvSpPr>
          <p:spPr>
            <a:xfrm>
              <a:off x="872575" y="11412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9"/>
            <p:cNvSpPr/>
            <p:nvPr/>
          </p:nvSpPr>
          <p:spPr>
            <a:xfrm>
              <a:off x="9139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9"/>
            <p:cNvSpPr/>
            <p:nvPr/>
          </p:nvSpPr>
          <p:spPr>
            <a:xfrm>
              <a:off x="95370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9"/>
            <p:cNvSpPr/>
            <p:nvPr/>
          </p:nvSpPr>
          <p:spPr>
            <a:xfrm>
              <a:off x="993450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9"/>
            <p:cNvSpPr/>
            <p:nvPr/>
          </p:nvSpPr>
          <p:spPr>
            <a:xfrm>
              <a:off x="10332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9"/>
            <p:cNvSpPr/>
            <p:nvPr/>
          </p:nvSpPr>
          <p:spPr>
            <a:xfrm>
              <a:off x="10729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9"/>
            <p:cNvSpPr/>
            <p:nvPr/>
          </p:nvSpPr>
          <p:spPr>
            <a:xfrm>
              <a:off x="111272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9"/>
            <p:cNvSpPr/>
            <p:nvPr/>
          </p:nvSpPr>
          <p:spPr>
            <a:xfrm>
              <a:off x="1152500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9"/>
            <p:cNvSpPr/>
            <p:nvPr/>
          </p:nvSpPr>
          <p:spPr>
            <a:xfrm>
              <a:off x="119227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9"/>
            <p:cNvSpPr/>
            <p:nvPr/>
          </p:nvSpPr>
          <p:spPr>
            <a:xfrm>
              <a:off x="1232025" y="114120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9"/>
            <p:cNvSpPr/>
            <p:nvPr/>
          </p:nvSpPr>
          <p:spPr>
            <a:xfrm>
              <a:off x="2364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9"/>
            <p:cNvSpPr/>
            <p:nvPr/>
          </p:nvSpPr>
          <p:spPr>
            <a:xfrm>
              <a:off x="2762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9"/>
            <p:cNvSpPr/>
            <p:nvPr/>
          </p:nvSpPr>
          <p:spPr>
            <a:xfrm>
              <a:off x="3176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9"/>
            <p:cNvSpPr/>
            <p:nvPr/>
          </p:nvSpPr>
          <p:spPr>
            <a:xfrm>
              <a:off x="355750" y="110707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9"/>
            <p:cNvSpPr/>
            <p:nvPr/>
          </p:nvSpPr>
          <p:spPr>
            <a:xfrm>
              <a:off x="3971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9"/>
            <p:cNvSpPr/>
            <p:nvPr/>
          </p:nvSpPr>
          <p:spPr>
            <a:xfrm>
              <a:off x="43525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9"/>
            <p:cNvSpPr/>
            <p:nvPr/>
          </p:nvSpPr>
          <p:spPr>
            <a:xfrm>
              <a:off x="475000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9"/>
            <p:cNvSpPr/>
            <p:nvPr/>
          </p:nvSpPr>
          <p:spPr>
            <a:xfrm>
              <a:off x="5164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9"/>
            <p:cNvSpPr/>
            <p:nvPr/>
          </p:nvSpPr>
          <p:spPr>
            <a:xfrm>
              <a:off x="5545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9"/>
            <p:cNvSpPr/>
            <p:nvPr/>
          </p:nvSpPr>
          <p:spPr>
            <a:xfrm>
              <a:off x="5959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9"/>
            <p:cNvSpPr/>
            <p:nvPr/>
          </p:nvSpPr>
          <p:spPr>
            <a:xfrm>
              <a:off x="63402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9"/>
            <p:cNvSpPr/>
            <p:nvPr/>
          </p:nvSpPr>
          <p:spPr>
            <a:xfrm>
              <a:off x="673775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9"/>
            <p:cNvSpPr/>
            <p:nvPr/>
          </p:nvSpPr>
          <p:spPr>
            <a:xfrm>
              <a:off x="7152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9"/>
            <p:cNvSpPr/>
            <p:nvPr/>
          </p:nvSpPr>
          <p:spPr>
            <a:xfrm>
              <a:off x="753300" y="11070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9"/>
            <p:cNvSpPr/>
            <p:nvPr/>
          </p:nvSpPr>
          <p:spPr>
            <a:xfrm>
              <a:off x="794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9"/>
            <p:cNvSpPr/>
            <p:nvPr/>
          </p:nvSpPr>
          <p:spPr>
            <a:xfrm>
              <a:off x="83282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9"/>
            <p:cNvSpPr/>
            <p:nvPr/>
          </p:nvSpPr>
          <p:spPr>
            <a:xfrm>
              <a:off x="872575" y="11070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9"/>
            <p:cNvSpPr/>
            <p:nvPr/>
          </p:nvSpPr>
          <p:spPr>
            <a:xfrm>
              <a:off x="9139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9"/>
            <p:cNvSpPr/>
            <p:nvPr/>
          </p:nvSpPr>
          <p:spPr>
            <a:xfrm>
              <a:off x="95370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9"/>
            <p:cNvSpPr/>
            <p:nvPr/>
          </p:nvSpPr>
          <p:spPr>
            <a:xfrm>
              <a:off x="993450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9"/>
            <p:cNvSpPr/>
            <p:nvPr/>
          </p:nvSpPr>
          <p:spPr>
            <a:xfrm>
              <a:off x="10332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9"/>
            <p:cNvSpPr/>
            <p:nvPr/>
          </p:nvSpPr>
          <p:spPr>
            <a:xfrm>
              <a:off x="10729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9"/>
            <p:cNvSpPr/>
            <p:nvPr/>
          </p:nvSpPr>
          <p:spPr>
            <a:xfrm>
              <a:off x="111272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9"/>
            <p:cNvSpPr/>
            <p:nvPr/>
          </p:nvSpPr>
          <p:spPr>
            <a:xfrm>
              <a:off x="1152500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9"/>
            <p:cNvSpPr/>
            <p:nvPr/>
          </p:nvSpPr>
          <p:spPr>
            <a:xfrm>
              <a:off x="119227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9"/>
            <p:cNvSpPr/>
            <p:nvPr/>
          </p:nvSpPr>
          <p:spPr>
            <a:xfrm>
              <a:off x="1232025" y="11070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9"/>
            <p:cNvSpPr/>
            <p:nvPr/>
          </p:nvSpPr>
          <p:spPr>
            <a:xfrm>
              <a:off x="2364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9"/>
            <p:cNvSpPr/>
            <p:nvPr/>
          </p:nvSpPr>
          <p:spPr>
            <a:xfrm>
              <a:off x="2762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9"/>
            <p:cNvSpPr/>
            <p:nvPr/>
          </p:nvSpPr>
          <p:spPr>
            <a:xfrm>
              <a:off x="3176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9"/>
            <p:cNvSpPr/>
            <p:nvPr/>
          </p:nvSpPr>
          <p:spPr>
            <a:xfrm>
              <a:off x="3557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9"/>
            <p:cNvSpPr/>
            <p:nvPr/>
          </p:nvSpPr>
          <p:spPr>
            <a:xfrm>
              <a:off x="3971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9"/>
            <p:cNvSpPr/>
            <p:nvPr/>
          </p:nvSpPr>
          <p:spPr>
            <a:xfrm>
              <a:off x="43525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9"/>
            <p:cNvSpPr/>
            <p:nvPr/>
          </p:nvSpPr>
          <p:spPr>
            <a:xfrm>
              <a:off x="475000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9"/>
            <p:cNvSpPr/>
            <p:nvPr/>
          </p:nvSpPr>
          <p:spPr>
            <a:xfrm>
              <a:off x="5164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9"/>
            <p:cNvSpPr/>
            <p:nvPr/>
          </p:nvSpPr>
          <p:spPr>
            <a:xfrm>
              <a:off x="5545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9"/>
            <p:cNvSpPr/>
            <p:nvPr/>
          </p:nvSpPr>
          <p:spPr>
            <a:xfrm>
              <a:off x="5959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9"/>
            <p:cNvSpPr/>
            <p:nvPr/>
          </p:nvSpPr>
          <p:spPr>
            <a:xfrm>
              <a:off x="63402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9"/>
            <p:cNvSpPr/>
            <p:nvPr/>
          </p:nvSpPr>
          <p:spPr>
            <a:xfrm>
              <a:off x="673775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9"/>
            <p:cNvSpPr/>
            <p:nvPr/>
          </p:nvSpPr>
          <p:spPr>
            <a:xfrm>
              <a:off x="7152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9"/>
            <p:cNvSpPr/>
            <p:nvPr/>
          </p:nvSpPr>
          <p:spPr>
            <a:xfrm>
              <a:off x="753300" y="10729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9"/>
            <p:cNvSpPr/>
            <p:nvPr/>
          </p:nvSpPr>
          <p:spPr>
            <a:xfrm>
              <a:off x="794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9"/>
            <p:cNvSpPr/>
            <p:nvPr/>
          </p:nvSpPr>
          <p:spPr>
            <a:xfrm>
              <a:off x="83282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9"/>
            <p:cNvSpPr/>
            <p:nvPr/>
          </p:nvSpPr>
          <p:spPr>
            <a:xfrm>
              <a:off x="872575" y="10729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9"/>
            <p:cNvSpPr/>
            <p:nvPr/>
          </p:nvSpPr>
          <p:spPr>
            <a:xfrm>
              <a:off x="9139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9"/>
            <p:cNvSpPr/>
            <p:nvPr/>
          </p:nvSpPr>
          <p:spPr>
            <a:xfrm>
              <a:off x="95370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9"/>
            <p:cNvSpPr/>
            <p:nvPr/>
          </p:nvSpPr>
          <p:spPr>
            <a:xfrm>
              <a:off x="993450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9"/>
            <p:cNvSpPr/>
            <p:nvPr/>
          </p:nvSpPr>
          <p:spPr>
            <a:xfrm>
              <a:off x="10332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9"/>
            <p:cNvSpPr/>
            <p:nvPr/>
          </p:nvSpPr>
          <p:spPr>
            <a:xfrm>
              <a:off x="10729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9"/>
            <p:cNvSpPr/>
            <p:nvPr/>
          </p:nvSpPr>
          <p:spPr>
            <a:xfrm>
              <a:off x="111272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9"/>
            <p:cNvSpPr/>
            <p:nvPr/>
          </p:nvSpPr>
          <p:spPr>
            <a:xfrm>
              <a:off x="1152500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9"/>
            <p:cNvSpPr/>
            <p:nvPr/>
          </p:nvSpPr>
          <p:spPr>
            <a:xfrm>
              <a:off x="119227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9"/>
            <p:cNvSpPr/>
            <p:nvPr/>
          </p:nvSpPr>
          <p:spPr>
            <a:xfrm>
              <a:off x="1232025" y="10729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9"/>
            <p:cNvSpPr/>
            <p:nvPr/>
          </p:nvSpPr>
          <p:spPr>
            <a:xfrm>
              <a:off x="2364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9"/>
            <p:cNvSpPr/>
            <p:nvPr/>
          </p:nvSpPr>
          <p:spPr>
            <a:xfrm>
              <a:off x="2762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9"/>
            <p:cNvSpPr/>
            <p:nvPr/>
          </p:nvSpPr>
          <p:spPr>
            <a:xfrm>
              <a:off x="3176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9"/>
            <p:cNvSpPr/>
            <p:nvPr/>
          </p:nvSpPr>
          <p:spPr>
            <a:xfrm>
              <a:off x="3557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9"/>
            <p:cNvSpPr/>
            <p:nvPr/>
          </p:nvSpPr>
          <p:spPr>
            <a:xfrm>
              <a:off x="3971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9"/>
            <p:cNvSpPr/>
            <p:nvPr/>
          </p:nvSpPr>
          <p:spPr>
            <a:xfrm>
              <a:off x="43525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9"/>
            <p:cNvSpPr/>
            <p:nvPr/>
          </p:nvSpPr>
          <p:spPr>
            <a:xfrm>
              <a:off x="475000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9"/>
            <p:cNvSpPr/>
            <p:nvPr/>
          </p:nvSpPr>
          <p:spPr>
            <a:xfrm>
              <a:off x="5164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9"/>
            <p:cNvSpPr/>
            <p:nvPr/>
          </p:nvSpPr>
          <p:spPr>
            <a:xfrm>
              <a:off x="5545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9"/>
            <p:cNvSpPr/>
            <p:nvPr/>
          </p:nvSpPr>
          <p:spPr>
            <a:xfrm>
              <a:off x="5959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9"/>
            <p:cNvSpPr/>
            <p:nvPr/>
          </p:nvSpPr>
          <p:spPr>
            <a:xfrm>
              <a:off x="63402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9"/>
            <p:cNvSpPr/>
            <p:nvPr/>
          </p:nvSpPr>
          <p:spPr>
            <a:xfrm>
              <a:off x="673775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9"/>
            <p:cNvSpPr/>
            <p:nvPr/>
          </p:nvSpPr>
          <p:spPr>
            <a:xfrm>
              <a:off x="7152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9"/>
            <p:cNvSpPr/>
            <p:nvPr/>
          </p:nvSpPr>
          <p:spPr>
            <a:xfrm>
              <a:off x="753300" y="10388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9"/>
            <p:cNvSpPr/>
            <p:nvPr/>
          </p:nvSpPr>
          <p:spPr>
            <a:xfrm>
              <a:off x="794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9"/>
            <p:cNvSpPr/>
            <p:nvPr/>
          </p:nvSpPr>
          <p:spPr>
            <a:xfrm>
              <a:off x="83282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9"/>
            <p:cNvSpPr/>
            <p:nvPr/>
          </p:nvSpPr>
          <p:spPr>
            <a:xfrm>
              <a:off x="872575" y="10388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9"/>
            <p:cNvSpPr/>
            <p:nvPr/>
          </p:nvSpPr>
          <p:spPr>
            <a:xfrm>
              <a:off x="9139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9"/>
            <p:cNvSpPr/>
            <p:nvPr/>
          </p:nvSpPr>
          <p:spPr>
            <a:xfrm>
              <a:off x="95370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9"/>
            <p:cNvSpPr/>
            <p:nvPr/>
          </p:nvSpPr>
          <p:spPr>
            <a:xfrm>
              <a:off x="993450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9"/>
            <p:cNvSpPr/>
            <p:nvPr/>
          </p:nvSpPr>
          <p:spPr>
            <a:xfrm>
              <a:off x="10332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9"/>
            <p:cNvSpPr/>
            <p:nvPr/>
          </p:nvSpPr>
          <p:spPr>
            <a:xfrm>
              <a:off x="10729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9"/>
            <p:cNvSpPr/>
            <p:nvPr/>
          </p:nvSpPr>
          <p:spPr>
            <a:xfrm>
              <a:off x="111272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9"/>
            <p:cNvSpPr/>
            <p:nvPr/>
          </p:nvSpPr>
          <p:spPr>
            <a:xfrm>
              <a:off x="1152500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9"/>
            <p:cNvSpPr/>
            <p:nvPr/>
          </p:nvSpPr>
          <p:spPr>
            <a:xfrm>
              <a:off x="119227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9"/>
            <p:cNvSpPr/>
            <p:nvPr/>
          </p:nvSpPr>
          <p:spPr>
            <a:xfrm>
              <a:off x="1232025" y="10388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9"/>
            <p:cNvSpPr/>
            <p:nvPr/>
          </p:nvSpPr>
          <p:spPr>
            <a:xfrm>
              <a:off x="2364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9"/>
            <p:cNvSpPr/>
            <p:nvPr/>
          </p:nvSpPr>
          <p:spPr>
            <a:xfrm>
              <a:off x="276225" y="10048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9"/>
            <p:cNvSpPr/>
            <p:nvPr/>
          </p:nvSpPr>
          <p:spPr>
            <a:xfrm>
              <a:off x="3176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9"/>
            <p:cNvSpPr/>
            <p:nvPr/>
          </p:nvSpPr>
          <p:spPr>
            <a:xfrm>
              <a:off x="355750" y="10047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9"/>
            <p:cNvSpPr/>
            <p:nvPr/>
          </p:nvSpPr>
          <p:spPr>
            <a:xfrm>
              <a:off x="3971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9"/>
            <p:cNvSpPr/>
            <p:nvPr/>
          </p:nvSpPr>
          <p:spPr>
            <a:xfrm>
              <a:off x="435250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9"/>
            <p:cNvSpPr/>
            <p:nvPr/>
          </p:nvSpPr>
          <p:spPr>
            <a:xfrm>
              <a:off x="475025" y="10048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9"/>
            <p:cNvSpPr/>
            <p:nvPr/>
          </p:nvSpPr>
          <p:spPr>
            <a:xfrm>
              <a:off x="5164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9"/>
            <p:cNvSpPr/>
            <p:nvPr/>
          </p:nvSpPr>
          <p:spPr>
            <a:xfrm>
              <a:off x="5545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9"/>
            <p:cNvSpPr/>
            <p:nvPr/>
          </p:nvSpPr>
          <p:spPr>
            <a:xfrm>
              <a:off x="5959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9"/>
            <p:cNvSpPr/>
            <p:nvPr/>
          </p:nvSpPr>
          <p:spPr>
            <a:xfrm>
              <a:off x="63402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9"/>
            <p:cNvSpPr/>
            <p:nvPr/>
          </p:nvSpPr>
          <p:spPr>
            <a:xfrm>
              <a:off x="673775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9"/>
            <p:cNvSpPr/>
            <p:nvPr/>
          </p:nvSpPr>
          <p:spPr>
            <a:xfrm>
              <a:off x="7152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9"/>
            <p:cNvSpPr/>
            <p:nvPr/>
          </p:nvSpPr>
          <p:spPr>
            <a:xfrm>
              <a:off x="753300" y="10048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9"/>
            <p:cNvSpPr/>
            <p:nvPr/>
          </p:nvSpPr>
          <p:spPr>
            <a:xfrm>
              <a:off x="794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9"/>
            <p:cNvSpPr/>
            <p:nvPr/>
          </p:nvSpPr>
          <p:spPr>
            <a:xfrm>
              <a:off x="83282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9"/>
            <p:cNvSpPr/>
            <p:nvPr/>
          </p:nvSpPr>
          <p:spPr>
            <a:xfrm>
              <a:off x="872575" y="10048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9"/>
            <p:cNvSpPr/>
            <p:nvPr/>
          </p:nvSpPr>
          <p:spPr>
            <a:xfrm>
              <a:off x="9139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9"/>
            <p:cNvSpPr/>
            <p:nvPr/>
          </p:nvSpPr>
          <p:spPr>
            <a:xfrm>
              <a:off x="95370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9"/>
            <p:cNvSpPr/>
            <p:nvPr/>
          </p:nvSpPr>
          <p:spPr>
            <a:xfrm>
              <a:off x="993450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9"/>
            <p:cNvSpPr/>
            <p:nvPr/>
          </p:nvSpPr>
          <p:spPr>
            <a:xfrm>
              <a:off x="10332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9"/>
            <p:cNvSpPr/>
            <p:nvPr/>
          </p:nvSpPr>
          <p:spPr>
            <a:xfrm>
              <a:off x="10729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9"/>
            <p:cNvSpPr/>
            <p:nvPr/>
          </p:nvSpPr>
          <p:spPr>
            <a:xfrm>
              <a:off x="111272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9"/>
            <p:cNvSpPr/>
            <p:nvPr/>
          </p:nvSpPr>
          <p:spPr>
            <a:xfrm>
              <a:off x="1152500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9"/>
            <p:cNvSpPr/>
            <p:nvPr/>
          </p:nvSpPr>
          <p:spPr>
            <a:xfrm>
              <a:off x="119227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9"/>
            <p:cNvSpPr/>
            <p:nvPr/>
          </p:nvSpPr>
          <p:spPr>
            <a:xfrm>
              <a:off x="1232025" y="100477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9"/>
            <p:cNvSpPr/>
            <p:nvPr/>
          </p:nvSpPr>
          <p:spPr>
            <a:xfrm>
              <a:off x="276225" y="9707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9"/>
            <p:cNvSpPr/>
            <p:nvPr/>
          </p:nvSpPr>
          <p:spPr>
            <a:xfrm>
              <a:off x="3176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9"/>
            <p:cNvSpPr/>
            <p:nvPr/>
          </p:nvSpPr>
          <p:spPr>
            <a:xfrm>
              <a:off x="355750" y="97065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9"/>
            <p:cNvSpPr/>
            <p:nvPr/>
          </p:nvSpPr>
          <p:spPr>
            <a:xfrm>
              <a:off x="3971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9"/>
            <p:cNvSpPr/>
            <p:nvPr/>
          </p:nvSpPr>
          <p:spPr>
            <a:xfrm>
              <a:off x="43525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9"/>
            <p:cNvSpPr/>
            <p:nvPr/>
          </p:nvSpPr>
          <p:spPr>
            <a:xfrm>
              <a:off x="475000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9"/>
            <p:cNvSpPr/>
            <p:nvPr/>
          </p:nvSpPr>
          <p:spPr>
            <a:xfrm>
              <a:off x="5164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9"/>
            <p:cNvSpPr/>
            <p:nvPr/>
          </p:nvSpPr>
          <p:spPr>
            <a:xfrm>
              <a:off x="5545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9"/>
            <p:cNvSpPr/>
            <p:nvPr/>
          </p:nvSpPr>
          <p:spPr>
            <a:xfrm>
              <a:off x="5959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9"/>
            <p:cNvSpPr/>
            <p:nvPr/>
          </p:nvSpPr>
          <p:spPr>
            <a:xfrm>
              <a:off x="63402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9"/>
            <p:cNvSpPr/>
            <p:nvPr/>
          </p:nvSpPr>
          <p:spPr>
            <a:xfrm>
              <a:off x="673775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9"/>
            <p:cNvSpPr/>
            <p:nvPr/>
          </p:nvSpPr>
          <p:spPr>
            <a:xfrm>
              <a:off x="7152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9"/>
            <p:cNvSpPr/>
            <p:nvPr/>
          </p:nvSpPr>
          <p:spPr>
            <a:xfrm>
              <a:off x="753300" y="9707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9"/>
            <p:cNvSpPr/>
            <p:nvPr/>
          </p:nvSpPr>
          <p:spPr>
            <a:xfrm>
              <a:off x="794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9"/>
            <p:cNvSpPr/>
            <p:nvPr/>
          </p:nvSpPr>
          <p:spPr>
            <a:xfrm>
              <a:off x="83282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9"/>
            <p:cNvSpPr/>
            <p:nvPr/>
          </p:nvSpPr>
          <p:spPr>
            <a:xfrm>
              <a:off x="872575" y="9707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9"/>
            <p:cNvSpPr/>
            <p:nvPr/>
          </p:nvSpPr>
          <p:spPr>
            <a:xfrm>
              <a:off x="9139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9"/>
            <p:cNvSpPr/>
            <p:nvPr/>
          </p:nvSpPr>
          <p:spPr>
            <a:xfrm>
              <a:off x="95370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9"/>
            <p:cNvSpPr/>
            <p:nvPr/>
          </p:nvSpPr>
          <p:spPr>
            <a:xfrm>
              <a:off x="993450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9"/>
            <p:cNvSpPr/>
            <p:nvPr/>
          </p:nvSpPr>
          <p:spPr>
            <a:xfrm>
              <a:off x="10332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9"/>
            <p:cNvSpPr/>
            <p:nvPr/>
          </p:nvSpPr>
          <p:spPr>
            <a:xfrm>
              <a:off x="10729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9"/>
            <p:cNvSpPr/>
            <p:nvPr/>
          </p:nvSpPr>
          <p:spPr>
            <a:xfrm>
              <a:off x="111272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9"/>
            <p:cNvSpPr/>
            <p:nvPr/>
          </p:nvSpPr>
          <p:spPr>
            <a:xfrm>
              <a:off x="1152500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9"/>
            <p:cNvSpPr/>
            <p:nvPr/>
          </p:nvSpPr>
          <p:spPr>
            <a:xfrm>
              <a:off x="119227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9"/>
            <p:cNvSpPr/>
            <p:nvPr/>
          </p:nvSpPr>
          <p:spPr>
            <a:xfrm>
              <a:off x="1232025" y="9706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9"/>
            <p:cNvSpPr/>
            <p:nvPr/>
          </p:nvSpPr>
          <p:spPr>
            <a:xfrm>
              <a:off x="276225" y="936600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9"/>
            <p:cNvSpPr/>
            <p:nvPr/>
          </p:nvSpPr>
          <p:spPr>
            <a:xfrm>
              <a:off x="3176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9"/>
            <p:cNvSpPr/>
            <p:nvPr/>
          </p:nvSpPr>
          <p:spPr>
            <a:xfrm>
              <a:off x="355750" y="936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9"/>
            <p:cNvSpPr/>
            <p:nvPr/>
          </p:nvSpPr>
          <p:spPr>
            <a:xfrm>
              <a:off x="3971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9"/>
            <p:cNvSpPr/>
            <p:nvPr/>
          </p:nvSpPr>
          <p:spPr>
            <a:xfrm>
              <a:off x="435250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9"/>
            <p:cNvSpPr/>
            <p:nvPr/>
          </p:nvSpPr>
          <p:spPr>
            <a:xfrm>
              <a:off x="475025" y="93660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9"/>
            <p:cNvSpPr/>
            <p:nvPr/>
          </p:nvSpPr>
          <p:spPr>
            <a:xfrm>
              <a:off x="5164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9"/>
            <p:cNvSpPr/>
            <p:nvPr/>
          </p:nvSpPr>
          <p:spPr>
            <a:xfrm>
              <a:off x="5545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9"/>
            <p:cNvSpPr/>
            <p:nvPr/>
          </p:nvSpPr>
          <p:spPr>
            <a:xfrm>
              <a:off x="5959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9"/>
            <p:cNvSpPr/>
            <p:nvPr/>
          </p:nvSpPr>
          <p:spPr>
            <a:xfrm>
              <a:off x="63402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9"/>
            <p:cNvSpPr/>
            <p:nvPr/>
          </p:nvSpPr>
          <p:spPr>
            <a:xfrm>
              <a:off x="673775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9"/>
            <p:cNvSpPr/>
            <p:nvPr/>
          </p:nvSpPr>
          <p:spPr>
            <a:xfrm>
              <a:off x="7152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9"/>
            <p:cNvSpPr/>
            <p:nvPr/>
          </p:nvSpPr>
          <p:spPr>
            <a:xfrm>
              <a:off x="753300" y="93660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9"/>
            <p:cNvSpPr/>
            <p:nvPr/>
          </p:nvSpPr>
          <p:spPr>
            <a:xfrm>
              <a:off x="794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9"/>
            <p:cNvSpPr/>
            <p:nvPr/>
          </p:nvSpPr>
          <p:spPr>
            <a:xfrm>
              <a:off x="83282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9"/>
            <p:cNvSpPr/>
            <p:nvPr/>
          </p:nvSpPr>
          <p:spPr>
            <a:xfrm>
              <a:off x="872575" y="93660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9"/>
            <p:cNvSpPr/>
            <p:nvPr/>
          </p:nvSpPr>
          <p:spPr>
            <a:xfrm>
              <a:off x="9139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9"/>
            <p:cNvSpPr/>
            <p:nvPr/>
          </p:nvSpPr>
          <p:spPr>
            <a:xfrm>
              <a:off x="95370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9"/>
            <p:cNvSpPr/>
            <p:nvPr/>
          </p:nvSpPr>
          <p:spPr>
            <a:xfrm>
              <a:off x="993450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9"/>
            <p:cNvSpPr/>
            <p:nvPr/>
          </p:nvSpPr>
          <p:spPr>
            <a:xfrm>
              <a:off x="10332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9"/>
            <p:cNvSpPr/>
            <p:nvPr/>
          </p:nvSpPr>
          <p:spPr>
            <a:xfrm>
              <a:off x="10729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9"/>
            <p:cNvSpPr/>
            <p:nvPr/>
          </p:nvSpPr>
          <p:spPr>
            <a:xfrm>
              <a:off x="111272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9"/>
            <p:cNvSpPr/>
            <p:nvPr/>
          </p:nvSpPr>
          <p:spPr>
            <a:xfrm>
              <a:off x="1152500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9"/>
            <p:cNvSpPr/>
            <p:nvPr/>
          </p:nvSpPr>
          <p:spPr>
            <a:xfrm>
              <a:off x="119227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9"/>
            <p:cNvSpPr/>
            <p:nvPr/>
          </p:nvSpPr>
          <p:spPr>
            <a:xfrm>
              <a:off x="1232025" y="9365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9"/>
            <p:cNvSpPr/>
            <p:nvPr/>
          </p:nvSpPr>
          <p:spPr>
            <a:xfrm>
              <a:off x="276225" y="9024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9"/>
            <p:cNvSpPr/>
            <p:nvPr/>
          </p:nvSpPr>
          <p:spPr>
            <a:xfrm>
              <a:off x="3176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9"/>
            <p:cNvSpPr/>
            <p:nvPr/>
          </p:nvSpPr>
          <p:spPr>
            <a:xfrm>
              <a:off x="355750" y="9024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9"/>
            <p:cNvSpPr/>
            <p:nvPr/>
          </p:nvSpPr>
          <p:spPr>
            <a:xfrm>
              <a:off x="3971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9"/>
            <p:cNvSpPr/>
            <p:nvPr/>
          </p:nvSpPr>
          <p:spPr>
            <a:xfrm>
              <a:off x="43525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9"/>
            <p:cNvSpPr/>
            <p:nvPr/>
          </p:nvSpPr>
          <p:spPr>
            <a:xfrm>
              <a:off x="475000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9"/>
            <p:cNvSpPr/>
            <p:nvPr/>
          </p:nvSpPr>
          <p:spPr>
            <a:xfrm>
              <a:off x="5164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9"/>
            <p:cNvSpPr/>
            <p:nvPr/>
          </p:nvSpPr>
          <p:spPr>
            <a:xfrm>
              <a:off x="5545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9"/>
            <p:cNvSpPr/>
            <p:nvPr/>
          </p:nvSpPr>
          <p:spPr>
            <a:xfrm>
              <a:off x="5959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9"/>
            <p:cNvSpPr/>
            <p:nvPr/>
          </p:nvSpPr>
          <p:spPr>
            <a:xfrm>
              <a:off x="63402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9"/>
            <p:cNvSpPr/>
            <p:nvPr/>
          </p:nvSpPr>
          <p:spPr>
            <a:xfrm>
              <a:off x="673775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9"/>
            <p:cNvSpPr/>
            <p:nvPr/>
          </p:nvSpPr>
          <p:spPr>
            <a:xfrm>
              <a:off x="7152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9"/>
            <p:cNvSpPr/>
            <p:nvPr/>
          </p:nvSpPr>
          <p:spPr>
            <a:xfrm>
              <a:off x="753300" y="9024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9"/>
            <p:cNvSpPr/>
            <p:nvPr/>
          </p:nvSpPr>
          <p:spPr>
            <a:xfrm>
              <a:off x="794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9"/>
            <p:cNvSpPr/>
            <p:nvPr/>
          </p:nvSpPr>
          <p:spPr>
            <a:xfrm>
              <a:off x="83282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9"/>
            <p:cNvSpPr/>
            <p:nvPr/>
          </p:nvSpPr>
          <p:spPr>
            <a:xfrm>
              <a:off x="872575" y="9024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9"/>
            <p:cNvSpPr/>
            <p:nvPr/>
          </p:nvSpPr>
          <p:spPr>
            <a:xfrm>
              <a:off x="9139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9"/>
            <p:cNvSpPr/>
            <p:nvPr/>
          </p:nvSpPr>
          <p:spPr>
            <a:xfrm>
              <a:off x="95370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9"/>
            <p:cNvSpPr/>
            <p:nvPr/>
          </p:nvSpPr>
          <p:spPr>
            <a:xfrm>
              <a:off x="993450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9"/>
            <p:cNvSpPr/>
            <p:nvPr/>
          </p:nvSpPr>
          <p:spPr>
            <a:xfrm>
              <a:off x="10332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9"/>
            <p:cNvSpPr/>
            <p:nvPr/>
          </p:nvSpPr>
          <p:spPr>
            <a:xfrm>
              <a:off x="10729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9"/>
            <p:cNvSpPr/>
            <p:nvPr/>
          </p:nvSpPr>
          <p:spPr>
            <a:xfrm>
              <a:off x="111272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9"/>
            <p:cNvSpPr/>
            <p:nvPr/>
          </p:nvSpPr>
          <p:spPr>
            <a:xfrm>
              <a:off x="1152500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9"/>
            <p:cNvSpPr/>
            <p:nvPr/>
          </p:nvSpPr>
          <p:spPr>
            <a:xfrm>
              <a:off x="119227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9"/>
            <p:cNvSpPr/>
            <p:nvPr/>
          </p:nvSpPr>
          <p:spPr>
            <a:xfrm>
              <a:off x="1232025" y="9024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9"/>
            <p:cNvSpPr/>
            <p:nvPr/>
          </p:nvSpPr>
          <p:spPr>
            <a:xfrm>
              <a:off x="276225" y="868375"/>
              <a:ext cx="11375" cy="9700"/>
            </a:xfrm>
            <a:custGeom>
              <a:rect b="b" l="l" r="r" t="t"/>
              <a:pathLst>
                <a:path extrusionOk="0" h="388" w="455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9"/>
            <p:cNvSpPr/>
            <p:nvPr/>
          </p:nvSpPr>
          <p:spPr>
            <a:xfrm>
              <a:off x="3176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9"/>
            <p:cNvSpPr/>
            <p:nvPr/>
          </p:nvSpPr>
          <p:spPr>
            <a:xfrm>
              <a:off x="355750" y="8683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9"/>
            <p:cNvSpPr/>
            <p:nvPr/>
          </p:nvSpPr>
          <p:spPr>
            <a:xfrm>
              <a:off x="3971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9"/>
            <p:cNvSpPr/>
            <p:nvPr/>
          </p:nvSpPr>
          <p:spPr>
            <a:xfrm>
              <a:off x="43525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9"/>
            <p:cNvSpPr/>
            <p:nvPr/>
          </p:nvSpPr>
          <p:spPr>
            <a:xfrm>
              <a:off x="475000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9"/>
            <p:cNvSpPr/>
            <p:nvPr/>
          </p:nvSpPr>
          <p:spPr>
            <a:xfrm>
              <a:off x="5164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9"/>
            <p:cNvSpPr/>
            <p:nvPr/>
          </p:nvSpPr>
          <p:spPr>
            <a:xfrm>
              <a:off x="5545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9"/>
            <p:cNvSpPr/>
            <p:nvPr/>
          </p:nvSpPr>
          <p:spPr>
            <a:xfrm>
              <a:off x="5959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9"/>
            <p:cNvSpPr/>
            <p:nvPr/>
          </p:nvSpPr>
          <p:spPr>
            <a:xfrm>
              <a:off x="63402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9"/>
            <p:cNvSpPr/>
            <p:nvPr/>
          </p:nvSpPr>
          <p:spPr>
            <a:xfrm>
              <a:off x="673775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9"/>
            <p:cNvSpPr/>
            <p:nvPr/>
          </p:nvSpPr>
          <p:spPr>
            <a:xfrm>
              <a:off x="7152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9"/>
            <p:cNvSpPr/>
            <p:nvPr/>
          </p:nvSpPr>
          <p:spPr>
            <a:xfrm>
              <a:off x="753300" y="8683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9"/>
            <p:cNvSpPr/>
            <p:nvPr/>
          </p:nvSpPr>
          <p:spPr>
            <a:xfrm>
              <a:off x="794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9"/>
            <p:cNvSpPr/>
            <p:nvPr/>
          </p:nvSpPr>
          <p:spPr>
            <a:xfrm>
              <a:off x="83282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9"/>
            <p:cNvSpPr/>
            <p:nvPr/>
          </p:nvSpPr>
          <p:spPr>
            <a:xfrm>
              <a:off x="872575" y="8683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9"/>
            <p:cNvSpPr/>
            <p:nvPr/>
          </p:nvSpPr>
          <p:spPr>
            <a:xfrm>
              <a:off x="9139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9"/>
            <p:cNvSpPr/>
            <p:nvPr/>
          </p:nvSpPr>
          <p:spPr>
            <a:xfrm>
              <a:off x="95370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9"/>
            <p:cNvSpPr/>
            <p:nvPr/>
          </p:nvSpPr>
          <p:spPr>
            <a:xfrm>
              <a:off x="993450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9"/>
            <p:cNvSpPr/>
            <p:nvPr/>
          </p:nvSpPr>
          <p:spPr>
            <a:xfrm>
              <a:off x="10332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9"/>
            <p:cNvSpPr/>
            <p:nvPr/>
          </p:nvSpPr>
          <p:spPr>
            <a:xfrm>
              <a:off x="10729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9"/>
            <p:cNvSpPr/>
            <p:nvPr/>
          </p:nvSpPr>
          <p:spPr>
            <a:xfrm>
              <a:off x="111272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9"/>
            <p:cNvSpPr/>
            <p:nvPr/>
          </p:nvSpPr>
          <p:spPr>
            <a:xfrm>
              <a:off x="1152500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9"/>
            <p:cNvSpPr/>
            <p:nvPr/>
          </p:nvSpPr>
          <p:spPr>
            <a:xfrm>
              <a:off x="119227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9"/>
            <p:cNvSpPr/>
            <p:nvPr/>
          </p:nvSpPr>
          <p:spPr>
            <a:xfrm>
              <a:off x="1232025" y="868350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9"/>
            <p:cNvSpPr/>
            <p:nvPr/>
          </p:nvSpPr>
          <p:spPr>
            <a:xfrm>
              <a:off x="3176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9"/>
            <p:cNvSpPr/>
            <p:nvPr/>
          </p:nvSpPr>
          <p:spPr>
            <a:xfrm>
              <a:off x="355750" y="8342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9"/>
            <p:cNvSpPr/>
            <p:nvPr/>
          </p:nvSpPr>
          <p:spPr>
            <a:xfrm>
              <a:off x="3971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9"/>
            <p:cNvSpPr/>
            <p:nvPr/>
          </p:nvSpPr>
          <p:spPr>
            <a:xfrm>
              <a:off x="435250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9"/>
            <p:cNvSpPr/>
            <p:nvPr/>
          </p:nvSpPr>
          <p:spPr>
            <a:xfrm>
              <a:off x="475025" y="83427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9"/>
            <p:cNvSpPr/>
            <p:nvPr/>
          </p:nvSpPr>
          <p:spPr>
            <a:xfrm>
              <a:off x="5164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9"/>
            <p:cNvSpPr/>
            <p:nvPr/>
          </p:nvSpPr>
          <p:spPr>
            <a:xfrm>
              <a:off x="5545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9"/>
            <p:cNvSpPr/>
            <p:nvPr/>
          </p:nvSpPr>
          <p:spPr>
            <a:xfrm>
              <a:off x="595925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9"/>
            <p:cNvSpPr/>
            <p:nvPr/>
          </p:nvSpPr>
          <p:spPr>
            <a:xfrm>
              <a:off x="63402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9"/>
            <p:cNvSpPr/>
            <p:nvPr/>
          </p:nvSpPr>
          <p:spPr>
            <a:xfrm>
              <a:off x="673775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9"/>
            <p:cNvSpPr/>
            <p:nvPr/>
          </p:nvSpPr>
          <p:spPr>
            <a:xfrm>
              <a:off x="7152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9"/>
            <p:cNvSpPr/>
            <p:nvPr/>
          </p:nvSpPr>
          <p:spPr>
            <a:xfrm>
              <a:off x="753300" y="8342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9"/>
            <p:cNvSpPr/>
            <p:nvPr/>
          </p:nvSpPr>
          <p:spPr>
            <a:xfrm>
              <a:off x="794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9"/>
            <p:cNvSpPr/>
            <p:nvPr/>
          </p:nvSpPr>
          <p:spPr>
            <a:xfrm>
              <a:off x="832825" y="8342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9"/>
            <p:cNvSpPr/>
            <p:nvPr/>
          </p:nvSpPr>
          <p:spPr>
            <a:xfrm>
              <a:off x="872575" y="8342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9"/>
            <p:cNvSpPr/>
            <p:nvPr/>
          </p:nvSpPr>
          <p:spPr>
            <a:xfrm>
              <a:off x="9139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9"/>
            <p:cNvSpPr/>
            <p:nvPr/>
          </p:nvSpPr>
          <p:spPr>
            <a:xfrm>
              <a:off x="95370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9"/>
            <p:cNvSpPr/>
            <p:nvPr/>
          </p:nvSpPr>
          <p:spPr>
            <a:xfrm>
              <a:off x="993450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9"/>
            <p:cNvSpPr/>
            <p:nvPr/>
          </p:nvSpPr>
          <p:spPr>
            <a:xfrm>
              <a:off x="10332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9"/>
            <p:cNvSpPr/>
            <p:nvPr/>
          </p:nvSpPr>
          <p:spPr>
            <a:xfrm>
              <a:off x="10729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9"/>
            <p:cNvSpPr/>
            <p:nvPr/>
          </p:nvSpPr>
          <p:spPr>
            <a:xfrm>
              <a:off x="111272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9"/>
            <p:cNvSpPr/>
            <p:nvPr/>
          </p:nvSpPr>
          <p:spPr>
            <a:xfrm>
              <a:off x="1152500" y="8342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9"/>
            <p:cNvSpPr/>
            <p:nvPr/>
          </p:nvSpPr>
          <p:spPr>
            <a:xfrm>
              <a:off x="119227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9"/>
            <p:cNvSpPr/>
            <p:nvPr/>
          </p:nvSpPr>
          <p:spPr>
            <a:xfrm>
              <a:off x="1232025" y="8342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9"/>
            <p:cNvSpPr/>
            <p:nvPr/>
          </p:nvSpPr>
          <p:spPr>
            <a:xfrm>
              <a:off x="3176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9"/>
            <p:cNvSpPr/>
            <p:nvPr/>
          </p:nvSpPr>
          <p:spPr>
            <a:xfrm>
              <a:off x="355750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9"/>
            <p:cNvSpPr/>
            <p:nvPr/>
          </p:nvSpPr>
          <p:spPr>
            <a:xfrm>
              <a:off x="3971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9"/>
            <p:cNvSpPr/>
            <p:nvPr/>
          </p:nvSpPr>
          <p:spPr>
            <a:xfrm>
              <a:off x="43525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9"/>
            <p:cNvSpPr/>
            <p:nvPr/>
          </p:nvSpPr>
          <p:spPr>
            <a:xfrm>
              <a:off x="475000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9"/>
            <p:cNvSpPr/>
            <p:nvPr/>
          </p:nvSpPr>
          <p:spPr>
            <a:xfrm>
              <a:off x="5164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9"/>
            <p:cNvSpPr/>
            <p:nvPr/>
          </p:nvSpPr>
          <p:spPr>
            <a:xfrm>
              <a:off x="5545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9"/>
            <p:cNvSpPr/>
            <p:nvPr/>
          </p:nvSpPr>
          <p:spPr>
            <a:xfrm>
              <a:off x="595925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9"/>
            <p:cNvSpPr/>
            <p:nvPr/>
          </p:nvSpPr>
          <p:spPr>
            <a:xfrm>
              <a:off x="63402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9"/>
            <p:cNvSpPr/>
            <p:nvPr/>
          </p:nvSpPr>
          <p:spPr>
            <a:xfrm>
              <a:off x="673775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9"/>
            <p:cNvSpPr/>
            <p:nvPr/>
          </p:nvSpPr>
          <p:spPr>
            <a:xfrm>
              <a:off x="7152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9"/>
            <p:cNvSpPr/>
            <p:nvPr/>
          </p:nvSpPr>
          <p:spPr>
            <a:xfrm>
              <a:off x="753300" y="80017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9"/>
            <p:cNvSpPr/>
            <p:nvPr/>
          </p:nvSpPr>
          <p:spPr>
            <a:xfrm>
              <a:off x="794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9"/>
            <p:cNvSpPr/>
            <p:nvPr/>
          </p:nvSpPr>
          <p:spPr>
            <a:xfrm>
              <a:off x="832825" y="80017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9"/>
            <p:cNvSpPr/>
            <p:nvPr/>
          </p:nvSpPr>
          <p:spPr>
            <a:xfrm>
              <a:off x="872575" y="800125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9"/>
            <p:cNvSpPr/>
            <p:nvPr/>
          </p:nvSpPr>
          <p:spPr>
            <a:xfrm>
              <a:off x="9139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9"/>
            <p:cNvSpPr/>
            <p:nvPr/>
          </p:nvSpPr>
          <p:spPr>
            <a:xfrm>
              <a:off x="95370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9"/>
            <p:cNvSpPr/>
            <p:nvPr/>
          </p:nvSpPr>
          <p:spPr>
            <a:xfrm>
              <a:off x="993450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9"/>
            <p:cNvSpPr/>
            <p:nvPr/>
          </p:nvSpPr>
          <p:spPr>
            <a:xfrm>
              <a:off x="10332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9"/>
            <p:cNvSpPr/>
            <p:nvPr/>
          </p:nvSpPr>
          <p:spPr>
            <a:xfrm>
              <a:off x="10729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9"/>
            <p:cNvSpPr/>
            <p:nvPr/>
          </p:nvSpPr>
          <p:spPr>
            <a:xfrm>
              <a:off x="111272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9"/>
            <p:cNvSpPr/>
            <p:nvPr/>
          </p:nvSpPr>
          <p:spPr>
            <a:xfrm>
              <a:off x="1152500" y="8001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9"/>
            <p:cNvSpPr/>
            <p:nvPr/>
          </p:nvSpPr>
          <p:spPr>
            <a:xfrm>
              <a:off x="119227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9"/>
            <p:cNvSpPr/>
            <p:nvPr/>
          </p:nvSpPr>
          <p:spPr>
            <a:xfrm>
              <a:off x="1232025" y="8001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9"/>
            <p:cNvSpPr/>
            <p:nvPr/>
          </p:nvSpPr>
          <p:spPr>
            <a:xfrm>
              <a:off x="355750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9"/>
            <p:cNvSpPr/>
            <p:nvPr/>
          </p:nvSpPr>
          <p:spPr>
            <a:xfrm>
              <a:off x="3971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9"/>
            <p:cNvSpPr/>
            <p:nvPr/>
          </p:nvSpPr>
          <p:spPr>
            <a:xfrm>
              <a:off x="435250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9"/>
            <p:cNvSpPr/>
            <p:nvPr/>
          </p:nvSpPr>
          <p:spPr>
            <a:xfrm>
              <a:off x="475025" y="7660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9"/>
            <p:cNvSpPr/>
            <p:nvPr/>
          </p:nvSpPr>
          <p:spPr>
            <a:xfrm>
              <a:off x="5164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9"/>
            <p:cNvSpPr/>
            <p:nvPr/>
          </p:nvSpPr>
          <p:spPr>
            <a:xfrm>
              <a:off x="5545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9"/>
            <p:cNvSpPr/>
            <p:nvPr/>
          </p:nvSpPr>
          <p:spPr>
            <a:xfrm>
              <a:off x="595925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9"/>
            <p:cNvSpPr/>
            <p:nvPr/>
          </p:nvSpPr>
          <p:spPr>
            <a:xfrm>
              <a:off x="63402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9"/>
            <p:cNvSpPr/>
            <p:nvPr/>
          </p:nvSpPr>
          <p:spPr>
            <a:xfrm>
              <a:off x="673775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9"/>
            <p:cNvSpPr/>
            <p:nvPr/>
          </p:nvSpPr>
          <p:spPr>
            <a:xfrm>
              <a:off x="7152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9"/>
            <p:cNvSpPr/>
            <p:nvPr/>
          </p:nvSpPr>
          <p:spPr>
            <a:xfrm>
              <a:off x="753300" y="7660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9"/>
            <p:cNvSpPr/>
            <p:nvPr/>
          </p:nvSpPr>
          <p:spPr>
            <a:xfrm>
              <a:off x="794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9"/>
            <p:cNvSpPr/>
            <p:nvPr/>
          </p:nvSpPr>
          <p:spPr>
            <a:xfrm>
              <a:off x="832825" y="7660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9"/>
            <p:cNvSpPr/>
            <p:nvPr/>
          </p:nvSpPr>
          <p:spPr>
            <a:xfrm>
              <a:off x="872575" y="7660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9"/>
            <p:cNvSpPr/>
            <p:nvPr/>
          </p:nvSpPr>
          <p:spPr>
            <a:xfrm>
              <a:off x="9139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9"/>
            <p:cNvSpPr/>
            <p:nvPr/>
          </p:nvSpPr>
          <p:spPr>
            <a:xfrm>
              <a:off x="95370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9"/>
            <p:cNvSpPr/>
            <p:nvPr/>
          </p:nvSpPr>
          <p:spPr>
            <a:xfrm>
              <a:off x="993450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9"/>
            <p:cNvSpPr/>
            <p:nvPr/>
          </p:nvSpPr>
          <p:spPr>
            <a:xfrm>
              <a:off x="10332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9"/>
            <p:cNvSpPr/>
            <p:nvPr/>
          </p:nvSpPr>
          <p:spPr>
            <a:xfrm>
              <a:off x="107297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9"/>
            <p:cNvSpPr/>
            <p:nvPr/>
          </p:nvSpPr>
          <p:spPr>
            <a:xfrm>
              <a:off x="1112725" y="7660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9"/>
            <p:cNvSpPr/>
            <p:nvPr/>
          </p:nvSpPr>
          <p:spPr>
            <a:xfrm>
              <a:off x="1152500" y="76602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9"/>
            <p:cNvSpPr/>
            <p:nvPr/>
          </p:nvSpPr>
          <p:spPr>
            <a:xfrm>
              <a:off x="119227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9"/>
            <p:cNvSpPr/>
            <p:nvPr/>
          </p:nvSpPr>
          <p:spPr>
            <a:xfrm>
              <a:off x="1232025" y="766025"/>
              <a:ext cx="9675" cy="9725"/>
            </a:xfrm>
            <a:custGeom>
              <a:rect b="b" l="l" r="r" t="t"/>
              <a:pathLst>
                <a:path extrusionOk="0" h="389" w="387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9"/>
            <p:cNvSpPr/>
            <p:nvPr/>
          </p:nvSpPr>
          <p:spPr>
            <a:xfrm>
              <a:off x="355750" y="7319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9"/>
            <p:cNvSpPr/>
            <p:nvPr/>
          </p:nvSpPr>
          <p:spPr>
            <a:xfrm>
              <a:off x="3971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9"/>
            <p:cNvSpPr/>
            <p:nvPr/>
          </p:nvSpPr>
          <p:spPr>
            <a:xfrm>
              <a:off x="435250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9"/>
            <p:cNvSpPr/>
            <p:nvPr/>
          </p:nvSpPr>
          <p:spPr>
            <a:xfrm>
              <a:off x="475025" y="7319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9"/>
            <p:cNvSpPr/>
            <p:nvPr/>
          </p:nvSpPr>
          <p:spPr>
            <a:xfrm>
              <a:off x="5164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9"/>
            <p:cNvSpPr/>
            <p:nvPr/>
          </p:nvSpPr>
          <p:spPr>
            <a:xfrm>
              <a:off x="5545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9"/>
            <p:cNvSpPr/>
            <p:nvPr/>
          </p:nvSpPr>
          <p:spPr>
            <a:xfrm>
              <a:off x="595925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9"/>
            <p:cNvSpPr/>
            <p:nvPr/>
          </p:nvSpPr>
          <p:spPr>
            <a:xfrm>
              <a:off x="63402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9"/>
            <p:cNvSpPr/>
            <p:nvPr/>
          </p:nvSpPr>
          <p:spPr>
            <a:xfrm>
              <a:off x="673775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9"/>
            <p:cNvSpPr/>
            <p:nvPr/>
          </p:nvSpPr>
          <p:spPr>
            <a:xfrm>
              <a:off x="7152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9"/>
            <p:cNvSpPr/>
            <p:nvPr/>
          </p:nvSpPr>
          <p:spPr>
            <a:xfrm>
              <a:off x="753300" y="7319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9"/>
            <p:cNvSpPr/>
            <p:nvPr/>
          </p:nvSpPr>
          <p:spPr>
            <a:xfrm>
              <a:off x="794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9"/>
            <p:cNvSpPr/>
            <p:nvPr/>
          </p:nvSpPr>
          <p:spPr>
            <a:xfrm>
              <a:off x="83282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9"/>
            <p:cNvSpPr/>
            <p:nvPr/>
          </p:nvSpPr>
          <p:spPr>
            <a:xfrm>
              <a:off x="872575" y="7319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9"/>
            <p:cNvSpPr/>
            <p:nvPr/>
          </p:nvSpPr>
          <p:spPr>
            <a:xfrm>
              <a:off x="9139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9"/>
            <p:cNvSpPr/>
            <p:nvPr/>
          </p:nvSpPr>
          <p:spPr>
            <a:xfrm>
              <a:off x="95370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9"/>
            <p:cNvSpPr/>
            <p:nvPr/>
          </p:nvSpPr>
          <p:spPr>
            <a:xfrm>
              <a:off x="993450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9"/>
            <p:cNvSpPr/>
            <p:nvPr/>
          </p:nvSpPr>
          <p:spPr>
            <a:xfrm>
              <a:off x="10332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9"/>
            <p:cNvSpPr/>
            <p:nvPr/>
          </p:nvSpPr>
          <p:spPr>
            <a:xfrm>
              <a:off x="107297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9"/>
            <p:cNvSpPr/>
            <p:nvPr/>
          </p:nvSpPr>
          <p:spPr>
            <a:xfrm>
              <a:off x="1112725" y="73195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9"/>
            <p:cNvSpPr/>
            <p:nvPr/>
          </p:nvSpPr>
          <p:spPr>
            <a:xfrm>
              <a:off x="1152500" y="73195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9"/>
            <p:cNvSpPr/>
            <p:nvPr/>
          </p:nvSpPr>
          <p:spPr>
            <a:xfrm>
              <a:off x="119227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9"/>
            <p:cNvSpPr/>
            <p:nvPr/>
          </p:nvSpPr>
          <p:spPr>
            <a:xfrm>
              <a:off x="1232025" y="731950"/>
              <a:ext cx="9675" cy="9700"/>
            </a:xfrm>
            <a:custGeom>
              <a:rect b="b" l="l" r="r" t="t"/>
              <a:pathLst>
                <a:path extrusionOk="0" h="388" w="387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9"/>
            <p:cNvSpPr/>
            <p:nvPr/>
          </p:nvSpPr>
          <p:spPr>
            <a:xfrm>
              <a:off x="3971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9"/>
            <p:cNvSpPr/>
            <p:nvPr/>
          </p:nvSpPr>
          <p:spPr>
            <a:xfrm>
              <a:off x="43525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9"/>
            <p:cNvSpPr/>
            <p:nvPr/>
          </p:nvSpPr>
          <p:spPr>
            <a:xfrm>
              <a:off x="475000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9"/>
            <p:cNvSpPr/>
            <p:nvPr/>
          </p:nvSpPr>
          <p:spPr>
            <a:xfrm>
              <a:off x="51642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9"/>
            <p:cNvSpPr/>
            <p:nvPr/>
          </p:nvSpPr>
          <p:spPr>
            <a:xfrm>
              <a:off x="5545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9"/>
            <p:cNvSpPr/>
            <p:nvPr/>
          </p:nvSpPr>
          <p:spPr>
            <a:xfrm>
              <a:off x="595925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9"/>
            <p:cNvSpPr/>
            <p:nvPr/>
          </p:nvSpPr>
          <p:spPr>
            <a:xfrm>
              <a:off x="63402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9"/>
            <p:cNvSpPr/>
            <p:nvPr/>
          </p:nvSpPr>
          <p:spPr>
            <a:xfrm>
              <a:off x="673775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9"/>
            <p:cNvSpPr/>
            <p:nvPr/>
          </p:nvSpPr>
          <p:spPr>
            <a:xfrm>
              <a:off x="7152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9"/>
            <p:cNvSpPr/>
            <p:nvPr/>
          </p:nvSpPr>
          <p:spPr>
            <a:xfrm>
              <a:off x="753300" y="6978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9"/>
            <p:cNvSpPr/>
            <p:nvPr/>
          </p:nvSpPr>
          <p:spPr>
            <a:xfrm>
              <a:off x="794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9"/>
            <p:cNvSpPr/>
            <p:nvPr/>
          </p:nvSpPr>
          <p:spPr>
            <a:xfrm>
              <a:off x="83282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9"/>
            <p:cNvSpPr/>
            <p:nvPr/>
          </p:nvSpPr>
          <p:spPr>
            <a:xfrm>
              <a:off x="872575" y="6978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9"/>
            <p:cNvSpPr/>
            <p:nvPr/>
          </p:nvSpPr>
          <p:spPr>
            <a:xfrm>
              <a:off x="9139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9"/>
            <p:cNvSpPr/>
            <p:nvPr/>
          </p:nvSpPr>
          <p:spPr>
            <a:xfrm>
              <a:off x="95370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9"/>
            <p:cNvSpPr/>
            <p:nvPr/>
          </p:nvSpPr>
          <p:spPr>
            <a:xfrm>
              <a:off x="993450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9"/>
            <p:cNvSpPr/>
            <p:nvPr/>
          </p:nvSpPr>
          <p:spPr>
            <a:xfrm>
              <a:off x="10332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9"/>
            <p:cNvSpPr/>
            <p:nvPr/>
          </p:nvSpPr>
          <p:spPr>
            <a:xfrm>
              <a:off x="107297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9"/>
            <p:cNvSpPr/>
            <p:nvPr/>
          </p:nvSpPr>
          <p:spPr>
            <a:xfrm>
              <a:off x="1112725" y="69785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9"/>
            <p:cNvSpPr/>
            <p:nvPr/>
          </p:nvSpPr>
          <p:spPr>
            <a:xfrm>
              <a:off x="1152500" y="69785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9"/>
            <p:cNvSpPr/>
            <p:nvPr/>
          </p:nvSpPr>
          <p:spPr>
            <a:xfrm>
              <a:off x="1192275" y="697850"/>
              <a:ext cx="9675" cy="9675"/>
            </a:xfrm>
            <a:custGeom>
              <a:rect b="b" l="l" r="r" t="t"/>
              <a:pathLst>
                <a:path extrusionOk="0" h="387" w="387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9"/>
            <p:cNvSpPr/>
            <p:nvPr/>
          </p:nvSpPr>
          <p:spPr>
            <a:xfrm>
              <a:off x="4352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9"/>
            <p:cNvSpPr/>
            <p:nvPr/>
          </p:nvSpPr>
          <p:spPr>
            <a:xfrm>
              <a:off x="475025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9"/>
            <p:cNvSpPr/>
            <p:nvPr/>
          </p:nvSpPr>
          <p:spPr>
            <a:xfrm>
              <a:off x="514750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9"/>
            <p:cNvSpPr/>
            <p:nvPr/>
          </p:nvSpPr>
          <p:spPr>
            <a:xfrm>
              <a:off x="5545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9"/>
            <p:cNvSpPr/>
            <p:nvPr/>
          </p:nvSpPr>
          <p:spPr>
            <a:xfrm>
              <a:off x="594250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9"/>
            <p:cNvSpPr/>
            <p:nvPr/>
          </p:nvSpPr>
          <p:spPr>
            <a:xfrm>
              <a:off x="63402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9"/>
            <p:cNvSpPr/>
            <p:nvPr/>
          </p:nvSpPr>
          <p:spPr>
            <a:xfrm>
              <a:off x="673775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9"/>
            <p:cNvSpPr/>
            <p:nvPr/>
          </p:nvSpPr>
          <p:spPr>
            <a:xfrm>
              <a:off x="713525" y="6637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9"/>
            <p:cNvSpPr/>
            <p:nvPr/>
          </p:nvSpPr>
          <p:spPr>
            <a:xfrm>
              <a:off x="7533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9"/>
            <p:cNvSpPr/>
            <p:nvPr/>
          </p:nvSpPr>
          <p:spPr>
            <a:xfrm>
              <a:off x="79307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9"/>
            <p:cNvSpPr/>
            <p:nvPr/>
          </p:nvSpPr>
          <p:spPr>
            <a:xfrm>
              <a:off x="832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9"/>
            <p:cNvSpPr/>
            <p:nvPr/>
          </p:nvSpPr>
          <p:spPr>
            <a:xfrm>
              <a:off x="872575" y="663750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9"/>
            <p:cNvSpPr/>
            <p:nvPr/>
          </p:nvSpPr>
          <p:spPr>
            <a:xfrm>
              <a:off x="9123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9"/>
            <p:cNvSpPr/>
            <p:nvPr/>
          </p:nvSpPr>
          <p:spPr>
            <a:xfrm>
              <a:off x="952100" y="663750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9"/>
            <p:cNvSpPr/>
            <p:nvPr/>
          </p:nvSpPr>
          <p:spPr>
            <a:xfrm>
              <a:off x="991825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9"/>
            <p:cNvSpPr/>
            <p:nvPr/>
          </p:nvSpPr>
          <p:spPr>
            <a:xfrm>
              <a:off x="1031600" y="6637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9"/>
            <p:cNvSpPr/>
            <p:nvPr/>
          </p:nvSpPr>
          <p:spPr>
            <a:xfrm>
              <a:off x="10713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9"/>
            <p:cNvSpPr/>
            <p:nvPr/>
          </p:nvSpPr>
          <p:spPr>
            <a:xfrm>
              <a:off x="111110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9"/>
            <p:cNvSpPr/>
            <p:nvPr/>
          </p:nvSpPr>
          <p:spPr>
            <a:xfrm>
              <a:off x="1150850" y="6637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9"/>
            <p:cNvSpPr/>
            <p:nvPr/>
          </p:nvSpPr>
          <p:spPr>
            <a:xfrm>
              <a:off x="4750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9"/>
            <p:cNvSpPr/>
            <p:nvPr/>
          </p:nvSpPr>
          <p:spPr>
            <a:xfrm>
              <a:off x="514750" y="6296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9"/>
            <p:cNvSpPr/>
            <p:nvPr/>
          </p:nvSpPr>
          <p:spPr>
            <a:xfrm>
              <a:off x="5545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9"/>
            <p:cNvSpPr/>
            <p:nvPr/>
          </p:nvSpPr>
          <p:spPr>
            <a:xfrm>
              <a:off x="594250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9"/>
            <p:cNvSpPr/>
            <p:nvPr/>
          </p:nvSpPr>
          <p:spPr>
            <a:xfrm>
              <a:off x="63402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9"/>
            <p:cNvSpPr/>
            <p:nvPr/>
          </p:nvSpPr>
          <p:spPr>
            <a:xfrm>
              <a:off x="673775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9"/>
            <p:cNvSpPr/>
            <p:nvPr/>
          </p:nvSpPr>
          <p:spPr>
            <a:xfrm>
              <a:off x="71352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9"/>
            <p:cNvSpPr/>
            <p:nvPr/>
          </p:nvSpPr>
          <p:spPr>
            <a:xfrm>
              <a:off x="753300" y="6296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9"/>
            <p:cNvSpPr/>
            <p:nvPr/>
          </p:nvSpPr>
          <p:spPr>
            <a:xfrm>
              <a:off x="793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9"/>
            <p:cNvSpPr/>
            <p:nvPr/>
          </p:nvSpPr>
          <p:spPr>
            <a:xfrm>
              <a:off x="832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9"/>
            <p:cNvSpPr/>
            <p:nvPr/>
          </p:nvSpPr>
          <p:spPr>
            <a:xfrm>
              <a:off x="8725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9"/>
            <p:cNvSpPr/>
            <p:nvPr/>
          </p:nvSpPr>
          <p:spPr>
            <a:xfrm>
              <a:off x="9123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9"/>
            <p:cNvSpPr/>
            <p:nvPr/>
          </p:nvSpPr>
          <p:spPr>
            <a:xfrm>
              <a:off x="95207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9"/>
            <p:cNvSpPr/>
            <p:nvPr/>
          </p:nvSpPr>
          <p:spPr>
            <a:xfrm>
              <a:off x="991825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9"/>
            <p:cNvSpPr/>
            <p:nvPr/>
          </p:nvSpPr>
          <p:spPr>
            <a:xfrm>
              <a:off x="1031575" y="6296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9"/>
            <p:cNvSpPr/>
            <p:nvPr/>
          </p:nvSpPr>
          <p:spPr>
            <a:xfrm>
              <a:off x="107135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9"/>
            <p:cNvSpPr/>
            <p:nvPr/>
          </p:nvSpPr>
          <p:spPr>
            <a:xfrm>
              <a:off x="1111100" y="6296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9"/>
            <p:cNvSpPr/>
            <p:nvPr/>
          </p:nvSpPr>
          <p:spPr>
            <a:xfrm>
              <a:off x="514750" y="595525"/>
              <a:ext cx="11350" cy="9700"/>
            </a:xfrm>
            <a:custGeom>
              <a:rect b="b" l="l" r="r" t="t"/>
              <a:pathLst>
                <a:path extrusionOk="0" h="388" w="454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9"/>
            <p:cNvSpPr/>
            <p:nvPr/>
          </p:nvSpPr>
          <p:spPr>
            <a:xfrm>
              <a:off x="5545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9"/>
            <p:cNvSpPr/>
            <p:nvPr/>
          </p:nvSpPr>
          <p:spPr>
            <a:xfrm>
              <a:off x="594250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9"/>
            <p:cNvSpPr/>
            <p:nvPr/>
          </p:nvSpPr>
          <p:spPr>
            <a:xfrm>
              <a:off x="63402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9"/>
            <p:cNvSpPr/>
            <p:nvPr/>
          </p:nvSpPr>
          <p:spPr>
            <a:xfrm>
              <a:off x="673775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9"/>
            <p:cNvSpPr/>
            <p:nvPr/>
          </p:nvSpPr>
          <p:spPr>
            <a:xfrm>
              <a:off x="713525" y="5955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9"/>
            <p:cNvSpPr/>
            <p:nvPr/>
          </p:nvSpPr>
          <p:spPr>
            <a:xfrm>
              <a:off x="7533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9"/>
            <p:cNvSpPr/>
            <p:nvPr/>
          </p:nvSpPr>
          <p:spPr>
            <a:xfrm>
              <a:off x="7930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9"/>
            <p:cNvSpPr/>
            <p:nvPr/>
          </p:nvSpPr>
          <p:spPr>
            <a:xfrm>
              <a:off x="832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9"/>
            <p:cNvSpPr/>
            <p:nvPr/>
          </p:nvSpPr>
          <p:spPr>
            <a:xfrm>
              <a:off x="87257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9"/>
            <p:cNvSpPr/>
            <p:nvPr/>
          </p:nvSpPr>
          <p:spPr>
            <a:xfrm>
              <a:off x="9123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9"/>
            <p:cNvSpPr/>
            <p:nvPr/>
          </p:nvSpPr>
          <p:spPr>
            <a:xfrm>
              <a:off x="952100" y="595525"/>
              <a:ext cx="11325" cy="9725"/>
            </a:xfrm>
            <a:custGeom>
              <a:rect b="b" l="l" r="r" t="t"/>
              <a:pathLst>
                <a:path extrusionOk="0" h="389" w="453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9"/>
            <p:cNvSpPr/>
            <p:nvPr/>
          </p:nvSpPr>
          <p:spPr>
            <a:xfrm>
              <a:off x="991825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9"/>
            <p:cNvSpPr/>
            <p:nvPr/>
          </p:nvSpPr>
          <p:spPr>
            <a:xfrm>
              <a:off x="1031600" y="5955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9"/>
            <p:cNvSpPr/>
            <p:nvPr/>
          </p:nvSpPr>
          <p:spPr>
            <a:xfrm>
              <a:off x="1071350" y="5955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9"/>
            <p:cNvSpPr/>
            <p:nvPr/>
          </p:nvSpPr>
          <p:spPr>
            <a:xfrm>
              <a:off x="594250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9"/>
            <p:cNvSpPr/>
            <p:nvPr/>
          </p:nvSpPr>
          <p:spPr>
            <a:xfrm>
              <a:off x="63402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9"/>
            <p:cNvSpPr/>
            <p:nvPr/>
          </p:nvSpPr>
          <p:spPr>
            <a:xfrm>
              <a:off x="673775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9"/>
            <p:cNvSpPr/>
            <p:nvPr/>
          </p:nvSpPr>
          <p:spPr>
            <a:xfrm>
              <a:off x="713525" y="561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9"/>
            <p:cNvSpPr/>
            <p:nvPr/>
          </p:nvSpPr>
          <p:spPr>
            <a:xfrm>
              <a:off x="753300" y="561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9"/>
            <p:cNvSpPr/>
            <p:nvPr/>
          </p:nvSpPr>
          <p:spPr>
            <a:xfrm>
              <a:off x="793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9"/>
            <p:cNvSpPr/>
            <p:nvPr/>
          </p:nvSpPr>
          <p:spPr>
            <a:xfrm>
              <a:off x="832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9"/>
            <p:cNvSpPr/>
            <p:nvPr/>
          </p:nvSpPr>
          <p:spPr>
            <a:xfrm>
              <a:off x="8725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9"/>
            <p:cNvSpPr/>
            <p:nvPr/>
          </p:nvSpPr>
          <p:spPr>
            <a:xfrm>
              <a:off x="9123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9"/>
            <p:cNvSpPr/>
            <p:nvPr/>
          </p:nvSpPr>
          <p:spPr>
            <a:xfrm>
              <a:off x="95207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9"/>
            <p:cNvSpPr/>
            <p:nvPr/>
          </p:nvSpPr>
          <p:spPr>
            <a:xfrm>
              <a:off x="991825" y="561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9"/>
            <p:cNvSpPr/>
            <p:nvPr/>
          </p:nvSpPr>
          <p:spPr>
            <a:xfrm>
              <a:off x="673775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9"/>
            <p:cNvSpPr/>
            <p:nvPr/>
          </p:nvSpPr>
          <p:spPr>
            <a:xfrm>
              <a:off x="713525" y="527300"/>
              <a:ext cx="11400" cy="9750"/>
            </a:xfrm>
            <a:custGeom>
              <a:rect b="b" l="l" r="r" t="t"/>
              <a:pathLst>
                <a:path extrusionOk="0" h="390" w="456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9"/>
            <p:cNvSpPr/>
            <p:nvPr/>
          </p:nvSpPr>
          <p:spPr>
            <a:xfrm>
              <a:off x="753300" y="527300"/>
              <a:ext cx="11375" cy="9750"/>
            </a:xfrm>
            <a:custGeom>
              <a:rect b="b" l="l" r="r" t="t"/>
              <a:pathLst>
                <a:path extrusionOk="0" h="390" w="455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9"/>
            <p:cNvSpPr/>
            <p:nvPr/>
          </p:nvSpPr>
          <p:spPr>
            <a:xfrm>
              <a:off x="7930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9"/>
            <p:cNvSpPr/>
            <p:nvPr/>
          </p:nvSpPr>
          <p:spPr>
            <a:xfrm>
              <a:off x="8328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9"/>
            <p:cNvSpPr/>
            <p:nvPr/>
          </p:nvSpPr>
          <p:spPr>
            <a:xfrm>
              <a:off x="87257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9"/>
            <p:cNvSpPr/>
            <p:nvPr/>
          </p:nvSpPr>
          <p:spPr>
            <a:xfrm>
              <a:off x="912325" y="527300"/>
              <a:ext cx="11350" cy="9750"/>
            </a:xfrm>
            <a:custGeom>
              <a:rect b="b" l="l" r="r" t="t"/>
              <a:pathLst>
                <a:path extrusionOk="0" h="390" w="454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9"/>
            <p:cNvSpPr/>
            <p:nvPr/>
          </p:nvSpPr>
          <p:spPr>
            <a:xfrm>
              <a:off x="594250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9"/>
            <p:cNvSpPr/>
            <p:nvPr/>
          </p:nvSpPr>
          <p:spPr>
            <a:xfrm>
              <a:off x="63402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9"/>
            <p:cNvSpPr/>
            <p:nvPr/>
          </p:nvSpPr>
          <p:spPr>
            <a:xfrm>
              <a:off x="673775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9"/>
            <p:cNvSpPr/>
            <p:nvPr/>
          </p:nvSpPr>
          <p:spPr>
            <a:xfrm>
              <a:off x="713525" y="15845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9"/>
            <p:cNvSpPr/>
            <p:nvPr/>
          </p:nvSpPr>
          <p:spPr>
            <a:xfrm>
              <a:off x="753300" y="15845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9"/>
            <p:cNvSpPr/>
            <p:nvPr/>
          </p:nvSpPr>
          <p:spPr>
            <a:xfrm>
              <a:off x="793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9"/>
            <p:cNvSpPr/>
            <p:nvPr/>
          </p:nvSpPr>
          <p:spPr>
            <a:xfrm>
              <a:off x="832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9"/>
            <p:cNvSpPr/>
            <p:nvPr/>
          </p:nvSpPr>
          <p:spPr>
            <a:xfrm>
              <a:off x="8725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9"/>
            <p:cNvSpPr/>
            <p:nvPr/>
          </p:nvSpPr>
          <p:spPr>
            <a:xfrm>
              <a:off x="9123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9"/>
            <p:cNvSpPr/>
            <p:nvPr/>
          </p:nvSpPr>
          <p:spPr>
            <a:xfrm>
              <a:off x="95207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9"/>
            <p:cNvSpPr/>
            <p:nvPr/>
          </p:nvSpPr>
          <p:spPr>
            <a:xfrm>
              <a:off x="991825" y="15845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9"/>
            <p:cNvSpPr/>
            <p:nvPr/>
          </p:nvSpPr>
          <p:spPr>
            <a:xfrm>
              <a:off x="5147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9"/>
            <p:cNvSpPr/>
            <p:nvPr/>
          </p:nvSpPr>
          <p:spPr>
            <a:xfrm>
              <a:off x="5545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9"/>
            <p:cNvSpPr/>
            <p:nvPr/>
          </p:nvSpPr>
          <p:spPr>
            <a:xfrm>
              <a:off x="594250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9"/>
            <p:cNvSpPr/>
            <p:nvPr/>
          </p:nvSpPr>
          <p:spPr>
            <a:xfrm>
              <a:off x="63402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9"/>
            <p:cNvSpPr/>
            <p:nvPr/>
          </p:nvSpPr>
          <p:spPr>
            <a:xfrm>
              <a:off x="673775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9"/>
            <p:cNvSpPr/>
            <p:nvPr/>
          </p:nvSpPr>
          <p:spPr>
            <a:xfrm>
              <a:off x="673775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9"/>
            <p:cNvSpPr/>
            <p:nvPr/>
          </p:nvSpPr>
          <p:spPr>
            <a:xfrm>
              <a:off x="713525" y="1618650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9"/>
            <p:cNvSpPr/>
            <p:nvPr/>
          </p:nvSpPr>
          <p:spPr>
            <a:xfrm>
              <a:off x="753300" y="1618650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9"/>
            <p:cNvSpPr/>
            <p:nvPr/>
          </p:nvSpPr>
          <p:spPr>
            <a:xfrm>
              <a:off x="7930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9"/>
            <p:cNvSpPr/>
            <p:nvPr/>
          </p:nvSpPr>
          <p:spPr>
            <a:xfrm>
              <a:off x="8328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9"/>
            <p:cNvSpPr/>
            <p:nvPr/>
          </p:nvSpPr>
          <p:spPr>
            <a:xfrm>
              <a:off x="87257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9"/>
            <p:cNvSpPr/>
            <p:nvPr/>
          </p:nvSpPr>
          <p:spPr>
            <a:xfrm>
              <a:off x="912325" y="1618650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9"/>
            <p:cNvSpPr/>
            <p:nvPr/>
          </p:nvSpPr>
          <p:spPr>
            <a:xfrm>
              <a:off x="71352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9"/>
            <p:cNvSpPr/>
            <p:nvPr/>
          </p:nvSpPr>
          <p:spPr>
            <a:xfrm>
              <a:off x="753300" y="1550425"/>
              <a:ext cx="11375" cy="9725"/>
            </a:xfrm>
            <a:custGeom>
              <a:rect b="b" l="l" r="r" t="t"/>
              <a:pathLst>
                <a:path extrusionOk="0" h="389" w="455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9"/>
            <p:cNvSpPr/>
            <p:nvPr/>
          </p:nvSpPr>
          <p:spPr>
            <a:xfrm>
              <a:off x="793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9"/>
            <p:cNvSpPr/>
            <p:nvPr/>
          </p:nvSpPr>
          <p:spPr>
            <a:xfrm>
              <a:off x="832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9"/>
            <p:cNvSpPr/>
            <p:nvPr/>
          </p:nvSpPr>
          <p:spPr>
            <a:xfrm>
              <a:off x="8725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9"/>
            <p:cNvSpPr/>
            <p:nvPr/>
          </p:nvSpPr>
          <p:spPr>
            <a:xfrm>
              <a:off x="9123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9"/>
            <p:cNvSpPr/>
            <p:nvPr/>
          </p:nvSpPr>
          <p:spPr>
            <a:xfrm>
              <a:off x="95207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9"/>
            <p:cNvSpPr/>
            <p:nvPr/>
          </p:nvSpPr>
          <p:spPr>
            <a:xfrm>
              <a:off x="991825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9"/>
            <p:cNvSpPr/>
            <p:nvPr/>
          </p:nvSpPr>
          <p:spPr>
            <a:xfrm>
              <a:off x="1031575" y="1550425"/>
              <a:ext cx="11400" cy="9725"/>
            </a:xfrm>
            <a:custGeom>
              <a:rect b="b" l="l" r="r" t="t"/>
              <a:pathLst>
                <a:path extrusionOk="0" h="389" w="456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9"/>
            <p:cNvSpPr/>
            <p:nvPr/>
          </p:nvSpPr>
          <p:spPr>
            <a:xfrm>
              <a:off x="1071350" y="1550425"/>
              <a:ext cx="11350" cy="9725"/>
            </a:xfrm>
            <a:custGeom>
              <a:rect b="b" l="l" r="r" t="t"/>
              <a:pathLst>
                <a:path extrusionOk="0" h="389" w="454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9"/>
            <p:cNvSpPr/>
            <p:nvPr/>
          </p:nvSpPr>
          <p:spPr>
            <a:xfrm>
              <a:off x="1271775" y="134580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9"/>
            <p:cNvSpPr/>
            <p:nvPr/>
          </p:nvSpPr>
          <p:spPr>
            <a:xfrm>
              <a:off x="1271775" y="13116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9"/>
            <p:cNvSpPr/>
            <p:nvPr/>
          </p:nvSpPr>
          <p:spPr>
            <a:xfrm>
              <a:off x="1271775" y="12775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9"/>
            <p:cNvSpPr/>
            <p:nvPr/>
          </p:nvSpPr>
          <p:spPr>
            <a:xfrm>
              <a:off x="1311525" y="12775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9"/>
            <p:cNvSpPr/>
            <p:nvPr/>
          </p:nvSpPr>
          <p:spPr>
            <a:xfrm>
              <a:off x="1271775" y="12434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9"/>
            <p:cNvSpPr/>
            <p:nvPr/>
          </p:nvSpPr>
          <p:spPr>
            <a:xfrm>
              <a:off x="1311525" y="12434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9"/>
            <p:cNvSpPr/>
            <p:nvPr/>
          </p:nvSpPr>
          <p:spPr>
            <a:xfrm>
              <a:off x="1271775" y="1209400"/>
              <a:ext cx="9725" cy="9700"/>
            </a:xfrm>
            <a:custGeom>
              <a:rect b="b" l="l" r="r" t="t"/>
              <a:pathLst>
                <a:path extrusionOk="0" h="388" w="389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9"/>
            <p:cNvSpPr/>
            <p:nvPr/>
          </p:nvSpPr>
          <p:spPr>
            <a:xfrm>
              <a:off x="1311525" y="1209400"/>
              <a:ext cx="9700" cy="9700"/>
            </a:xfrm>
            <a:custGeom>
              <a:rect b="b" l="l" r="r" t="t"/>
              <a:pathLst>
                <a:path extrusionOk="0" h="388" w="388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9"/>
            <p:cNvSpPr/>
            <p:nvPr/>
          </p:nvSpPr>
          <p:spPr>
            <a:xfrm>
              <a:off x="12717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9"/>
            <p:cNvSpPr/>
            <p:nvPr/>
          </p:nvSpPr>
          <p:spPr>
            <a:xfrm>
              <a:off x="1311525" y="11753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9"/>
            <p:cNvSpPr/>
            <p:nvPr/>
          </p:nvSpPr>
          <p:spPr>
            <a:xfrm>
              <a:off x="1351275" y="11753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9"/>
            <p:cNvSpPr/>
            <p:nvPr/>
          </p:nvSpPr>
          <p:spPr>
            <a:xfrm>
              <a:off x="12717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9"/>
            <p:cNvSpPr/>
            <p:nvPr/>
          </p:nvSpPr>
          <p:spPr>
            <a:xfrm>
              <a:off x="1311525" y="1141200"/>
              <a:ext cx="9700" cy="9675"/>
            </a:xfrm>
            <a:custGeom>
              <a:rect b="b" l="l" r="r" t="t"/>
              <a:pathLst>
                <a:path extrusionOk="0" h="387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9"/>
            <p:cNvSpPr/>
            <p:nvPr/>
          </p:nvSpPr>
          <p:spPr>
            <a:xfrm>
              <a:off x="1351275" y="1141200"/>
              <a:ext cx="9725" cy="9675"/>
            </a:xfrm>
            <a:custGeom>
              <a:rect b="b" l="l" r="r" t="t"/>
              <a:pathLst>
                <a:path extrusionOk="0" h="387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9"/>
            <p:cNvSpPr/>
            <p:nvPr/>
          </p:nvSpPr>
          <p:spPr>
            <a:xfrm>
              <a:off x="12717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9"/>
            <p:cNvSpPr/>
            <p:nvPr/>
          </p:nvSpPr>
          <p:spPr>
            <a:xfrm>
              <a:off x="1311525" y="11070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9"/>
            <p:cNvSpPr/>
            <p:nvPr/>
          </p:nvSpPr>
          <p:spPr>
            <a:xfrm>
              <a:off x="1351275" y="11070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9"/>
            <p:cNvSpPr/>
            <p:nvPr/>
          </p:nvSpPr>
          <p:spPr>
            <a:xfrm>
              <a:off x="12717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9"/>
            <p:cNvSpPr/>
            <p:nvPr/>
          </p:nvSpPr>
          <p:spPr>
            <a:xfrm>
              <a:off x="1311525" y="10729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9"/>
            <p:cNvSpPr/>
            <p:nvPr/>
          </p:nvSpPr>
          <p:spPr>
            <a:xfrm>
              <a:off x="1351275" y="10729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9"/>
            <p:cNvSpPr/>
            <p:nvPr/>
          </p:nvSpPr>
          <p:spPr>
            <a:xfrm>
              <a:off x="12717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9"/>
            <p:cNvSpPr/>
            <p:nvPr/>
          </p:nvSpPr>
          <p:spPr>
            <a:xfrm>
              <a:off x="1311525" y="10388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9"/>
            <p:cNvSpPr/>
            <p:nvPr/>
          </p:nvSpPr>
          <p:spPr>
            <a:xfrm>
              <a:off x="1351275" y="10388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9"/>
            <p:cNvSpPr/>
            <p:nvPr/>
          </p:nvSpPr>
          <p:spPr>
            <a:xfrm>
              <a:off x="12717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9"/>
            <p:cNvSpPr/>
            <p:nvPr/>
          </p:nvSpPr>
          <p:spPr>
            <a:xfrm>
              <a:off x="1311525" y="1004775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9"/>
            <p:cNvSpPr/>
            <p:nvPr/>
          </p:nvSpPr>
          <p:spPr>
            <a:xfrm>
              <a:off x="1351275" y="100477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9"/>
            <p:cNvSpPr/>
            <p:nvPr/>
          </p:nvSpPr>
          <p:spPr>
            <a:xfrm>
              <a:off x="1271775" y="9706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9"/>
            <p:cNvSpPr/>
            <p:nvPr/>
          </p:nvSpPr>
          <p:spPr>
            <a:xfrm>
              <a:off x="1311525" y="9706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9"/>
            <p:cNvSpPr/>
            <p:nvPr/>
          </p:nvSpPr>
          <p:spPr>
            <a:xfrm>
              <a:off x="1271775" y="9365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9"/>
            <p:cNvSpPr/>
            <p:nvPr/>
          </p:nvSpPr>
          <p:spPr>
            <a:xfrm>
              <a:off x="1311525" y="9365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9"/>
            <p:cNvSpPr/>
            <p:nvPr/>
          </p:nvSpPr>
          <p:spPr>
            <a:xfrm>
              <a:off x="1271775" y="9024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9"/>
            <p:cNvSpPr/>
            <p:nvPr/>
          </p:nvSpPr>
          <p:spPr>
            <a:xfrm>
              <a:off x="1311525" y="9024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9"/>
            <p:cNvSpPr/>
            <p:nvPr/>
          </p:nvSpPr>
          <p:spPr>
            <a:xfrm>
              <a:off x="1271775" y="868350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9"/>
            <p:cNvSpPr/>
            <p:nvPr/>
          </p:nvSpPr>
          <p:spPr>
            <a:xfrm>
              <a:off x="1311525" y="868350"/>
              <a:ext cx="9700" cy="9725"/>
            </a:xfrm>
            <a:custGeom>
              <a:rect b="b" l="l" r="r" t="t"/>
              <a:pathLst>
                <a:path extrusionOk="0" h="389" w="388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9"/>
            <p:cNvSpPr/>
            <p:nvPr/>
          </p:nvSpPr>
          <p:spPr>
            <a:xfrm>
              <a:off x="1271775" y="8342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9"/>
            <p:cNvSpPr/>
            <p:nvPr/>
          </p:nvSpPr>
          <p:spPr>
            <a:xfrm>
              <a:off x="1271775" y="800125"/>
              <a:ext cx="9725" cy="9725"/>
            </a:xfrm>
            <a:custGeom>
              <a:rect b="b" l="l" r="r" t="t"/>
              <a:pathLst>
                <a:path extrusionOk="0" h="389" w="389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46" name="Google Shape;5046;p9"/>
          <p:cNvSpPr/>
          <p:nvPr/>
        </p:nvSpPr>
        <p:spPr>
          <a:xfrm>
            <a:off x="8366832" y="4942645"/>
            <a:ext cx="107096" cy="103087"/>
          </a:xfrm>
          <a:custGeom>
            <a:rect b="b" l="l" r="r" t="t"/>
            <a:pathLst>
              <a:path extrusionOk="0" h="2237" w="2324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47" name="Shape 5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8" name="Google Shape;5048;p10"/>
          <p:cNvSpPr txBox="1"/>
          <p:nvPr>
            <p:ph idx="1" type="body"/>
          </p:nvPr>
        </p:nvSpPr>
        <p:spPr>
          <a:xfrm>
            <a:off x="6294250" y="1867275"/>
            <a:ext cx="2108400" cy="22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5049" name="Google Shape;5049;p10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51350" y="445025"/>
            <a:ext cx="5746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 SemiBold"/>
              <a:buNone/>
              <a:defRPr sz="2800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51350" y="1752375"/>
            <a:ext cx="5746800" cy="26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○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 Light"/>
              <a:buChar char="■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Relationship Id="rId4" Type="http://schemas.openxmlformats.org/officeDocument/2006/relationships/image" Target="../media/image8.png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9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3.png"/><Relationship Id="rId7" Type="http://schemas.openxmlformats.org/officeDocument/2006/relationships/image" Target="../media/image8.png"/><Relationship Id="rId8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15.png"/><Relationship Id="rId5" Type="http://schemas.openxmlformats.org/officeDocument/2006/relationships/image" Target="../media/image7.png"/><Relationship Id="rId6" Type="http://schemas.openxmlformats.org/officeDocument/2006/relationships/image" Target="../media/image19.png"/><Relationship Id="rId7" Type="http://schemas.openxmlformats.org/officeDocument/2006/relationships/image" Target="../media/image21.png"/><Relationship Id="rId8" Type="http://schemas.openxmlformats.org/officeDocument/2006/relationships/image" Target="../media/image13.png"/><Relationship Id="rId11" Type="http://schemas.openxmlformats.org/officeDocument/2006/relationships/image" Target="../media/image18.png"/><Relationship Id="rId10" Type="http://schemas.openxmlformats.org/officeDocument/2006/relationships/image" Target="../media/image10.png"/><Relationship Id="rId13" Type="http://schemas.openxmlformats.org/officeDocument/2006/relationships/image" Target="../media/image12.png"/><Relationship Id="rId12" Type="http://schemas.openxmlformats.org/officeDocument/2006/relationships/image" Target="../media/image11.png"/><Relationship Id="rId1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9" Type="http://schemas.openxmlformats.org/officeDocument/2006/relationships/image" Target="../media/image17.png"/><Relationship Id="rId5" Type="http://schemas.openxmlformats.org/officeDocument/2006/relationships/image" Target="../media/image16.png"/><Relationship Id="rId6" Type="http://schemas.openxmlformats.org/officeDocument/2006/relationships/image" Target="../media/image8.png"/><Relationship Id="rId7" Type="http://schemas.openxmlformats.org/officeDocument/2006/relationships/image" Target="../media/image2.png"/><Relationship Id="rId8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08" name="Shape 9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9" name="Google Shape;9109;p28"/>
          <p:cNvSpPr txBox="1"/>
          <p:nvPr>
            <p:ph type="ctrTitle"/>
          </p:nvPr>
        </p:nvSpPr>
        <p:spPr>
          <a:xfrm>
            <a:off x="1834650" y="1201973"/>
            <a:ext cx="54747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Smart Singapore Hackathon (ACRA)</a:t>
            </a:r>
            <a:endParaRPr/>
          </a:p>
        </p:txBody>
      </p:sp>
      <p:pic>
        <p:nvPicPr>
          <p:cNvPr id="9110" name="Google Shape;911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275" y="2855110"/>
            <a:ext cx="2735446" cy="1906803"/>
          </a:xfrm>
          <a:prstGeom prst="rect">
            <a:avLst/>
          </a:prstGeom>
          <a:noFill/>
          <a:ln cap="rnd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111" name="Google Shape;9111;p28"/>
          <p:cNvSpPr txBox="1"/>
          <p:nvPr>
            <p:ph idx="1" type="subTitle"/>
          </p:nvPr>
        </p:nvSpPr>
        <p:spPr>
          <a:xfrm>
            <a:off x="2508392" y="2783475"/>
            <a:ext cx="4158900" cy="4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500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Team ree-Cloud</a:t>
            </a:r>
            <a:endParaRPr b="0" sz="2500">
              <a:solidFill>
                <a:srgbClr val="FFFFFF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15" name="Shape 9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6" name="Google Shape;9116;p29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</a:t>
            </a:r>
            <a:endParaRPr/>
          </a:p>
        </p:txBody>
      </p:sp>
      <p:sp>
        <p:nvSpPr>
          <p:cNvPr id="9117" name="Google Shape;9117;p29"/>
          <p:cNvSpPr txBox="1"/>
          <p:nvPr>
            <p:ph idx="1" type="body"/>
          </p:nvPr>
        </p:nvSpPr>
        <p:spPr>
          <a:xfrm>
            <a:off x="2111100" y="2843575"/>
            <a:ext cx="4921800" cy="186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</a:t>
            </a:r>
            <a:r>
              <a:rPr lang="en"/>
              <a:t>serverless</a:t>
            </a:r>
            <a:r>
              <a:rPr lang="en"/>
              <a:t> web application with a dashboard fo</a:t>
            </a:r>
            <a:r>
              <a:rPr lang="en"/>
              <a:t>r </a:t>
            </a:r>
            <a:r>
              <a:rPr lang="en"/>
              <a:t>visibility into the cases and their statuses.</a:t>
            </a:r>
            <a:endParaRPr/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Ability to retrieve information from scanned documents using </a:t>
            </a:r>
            <a:r>
              <a:rPr b="1" lang="en" sz="1200">
                <a:latin typeface="Poppins"/>
                <a:ea typeface="Poppins"/>
                <a:cs typeface="Poppins"/>
                <a:sym typeface="Poppins"/>
              </a:rPr>
              <a:t>Amazon Textract</a:t>
            </a:r>
            <a:endParaRPr b="1" sz="1200"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Automated review using </a:t>
            </a:r>
            <a:r>
              <a:rPr b="1" lang="en" sz="1200">
                <a:latin typeface="Poppins"/>
                <a:ea typeface="Poppins"/>
                <a:cs typeface="Poppins"/>
                <a:sym typeface="Poppins"/>
              </a:rPr>
              <a:t>Amazon SageMaker</a:t>
            </a:r>
            <a:endParaRPr b="1" sz="1200">
              <a:latin typeface="Poppins"/>
              <a:ea typeface="Poppins"/>
              <a:cs typeface="Poppins"/>
              <a:sym typeface="Poppin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Downloadable CSV file</a:t>
            </a:r>
            <a:endParaRPr sz="1200"/>
          </a:p>
        </p:txBody>
      </p:sp>
      <p:grpSp>
        <p:nvGrpSpPr>
          <p:cNvPr id="9118" name="Google Shape;9118;p29"/>
          <p:cNvGrpSpPr/>
          <p:nvPr/>
        </p:nvGrpSpPr>
        <p:grpSpPr>
          <a:xfrm>
            <a:off x="5453329" y="675728"/>
            <a:ext cx="1490178" cy="21378"/>
            <a:chOff x="2940000" y="3484425"/>
            <a:chExt cx="876575" cy="12575"/>
          </a:xfrm>
        </p:grpSpPr>
        <p:sp>
          <p:nvSpPr>
            <p:cNvPr id="9119" name="Google Shape;9119;p29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29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29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29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29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29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29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29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29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29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29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29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31" name="Google Shape;9131;p29"/>
          <p:cNvGrpSpPr/>
          <p:nvPr/>
        </p:nvGrpSpPr>
        <p:grpSpPr>
          <a:xfrm>
            <a:off x="2200504" y="675728"/>
            <a:ext cx="1490178" cy="21378"/>
            <a:chOff x="2940000" y="3484425"/>
            <a:chExt cx="876575" cy="12575"/>
          </a:xfrm>
        </p:grpSpPr>
        <p:sp>
          <p:nvSpPr>
            <p:cNvPr id="9132" name="Google Shape;9132;p29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29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29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29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29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29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29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29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29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29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29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29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144" name="Google Shape;914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6498" y="922787"/>
            <a:ext cx="2213150" cy="2024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5" name="Google Shape;914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5324" y="4800844"/>
            <a:ext cx="644349" cy="26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6" name="Google Shape;9146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39192" y="4739368"/>
            <a:ext cx="754270" cy="39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7" name="Google Shape;9147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39326" y="4801672"/>
            <a:ext cx="1180199" cy="289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51" name="Shape 9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2" name="Google Shape;9152;p30"/>
          <p:cNvSpPr txBox="1"/>
          <p:nvPr>
            <p:ph idx="2"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Benefits of Solution</a:t>
            </a:r>
            <a:endParaRPr/>
          </a:p>
        </p:txBody>
      </p:sp>
      <p:grpSp>
        <p:nvGrpSpPr>
          <p:cNvPr id="9153" name="Google Shape;9153;p30"/>
          <p:cNvGrpSpPr/>
          <p:nvPr/>
        </p:nvGrpSpPr>
        <p:grpSpPr>
          <a:xfrm>
            <a:off x="2200504" y="675728"/>
            <a:ext cx="1090550" cy="21378"/>
            <a:chOff x="2940000" y="3484425"/>
            <a:chExt cx="641500" cy="12575"/>
          </a:xfrm>
        </p:grpSpPr>
        <p:sp>
          <p:nvSpPr>
            <p:cNvPr id="9154" name="Google Shape;9154;p30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30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30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30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30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30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30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30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30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3" name="Google Shape;9163;p30"/>
          <p:cNvGrpSpPr/>
          <p:nvPr/>
        </p:nvGrpSpPr>
        <p:grpSpPr>
          <a:xfrm>
            <a:off x="5852957" y="675728"/>
            <a:ext cx="1090550" cy="21378"/>
            <a:chOff x="3175075" y="3484425"/>
            <a:chExt cx="641500" cy="12575"/>
          </a:xfrm>
        </p:grpSpPr>
        <p:sp>
          <p:nvSpPr>
            <p:cNvPr id="9164" name="Google Shape;9164;p30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30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30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30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30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30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30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30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30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73" name="Google Shape;9173;p30"/>
          <p:cNvSpPr/>
          <p:nvPr/>
        </p:nvSpPr>
        <p:spPr>
          <a:xfrm>
            <a:off x="0" y="1006663"/>
            <a:ext cx="8127600" cy="852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74" name="Google Shape;9174;p30"/>
          <p:cNvSpPr txBox="1"/>
          <p:nvPr>
            <p:ph type="title"/>
          </p:nvPr>
        </p:nvSpPr>
        <p:spPr>
          <a:xfrm>
            <a:off x="113800" y="1505659"/>
            <a:ext cx="3216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 Human Errors</a:t>
            </a:r>
            <a:endParaRPr/>
          </a:p>
        </p:txBody>
      </p:sp>
      <p:sp>
        <p:nvSpPr>
          <p:cNvPr id="9175" name="Google Shape;9175;p30"/>
          <p:cNvSpPr txBox="1"/>
          <p:nvPr>
            <p:ph idx="1" type="subTitle"/>
          </p:nvPr>
        </p:nvSpPr>
        <p:spPr>
          <a:xfrm>
            <a:off x="521800" y="2015725"/>
            <a:ext cx="24009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No more “Oops”</a:t>
            </a:r>
            <a:endParaRPr sz="1100"/>
          </a:p>
        </p:txBody>
      </p:sp>
      <p:sp>
        <p:nvSpPr>
          <p:cNvPr id="9176" name="Google Shape;9176;p30"/>
          <p:cNvSpPr txBox="1"/>
          <p:nvPr>
            <p:ph idx="3" type="title"/>
          </p:nvPr>
        </p:nvSpPr>
        <p:spPr>
          <a:xfrm>
            <a:off x="3401431" y="1501637"/>
            <a:ext cx="2210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Automated Review</a:t>
            </a:r>
            <a:endParaRPr/>
          </a:p>
        </p:txBody>
      </p:sp>
      <p:sp>
        <p:nvSpPr>
          <p:cNvPr id="9177" name="Google Shape;9177;p30"/>
          <p:cNvSpPr txBox="1"/>
          <p:nvPr>
            <p:ph idx="4" type="subTitle"/>
          </p:nvPr>
        </p:nvSpPr>
        <p:spPr>
          <a:xfrm>
            <a:off x="3427379" y="2096231"/>
            <a:ext cx="21585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Do more in a shorter period of time</a:t>
            </a:r>
            <a:endParaRPr sz="1100"/>
          </a:p>
        </p:txBody>
      </p:sp>
      <p:sp>
        <p:nvSpPr>
          <p:cNvPr id="9178" name="Google Shape;9178;p30"/>
          <p:cNvSpPr txBox="1"/>
          <p:nvPr>
            <p:ph idx="5" type="title"/>
          </p:nvPr>
        </p:nvSpPr>
        <p:spPr>
          <a:xfrm>
            <a:off x="5917200" y="1778333"/>
            <a:ext cx="2210400" cy="4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Scalable</a:t>
            </a:r>
            <a:endParaRPr/>
          </a:p>
        </p:txBody>
      </p:sp>
      <p:sp>
        <p:nvSpPr>
          <p:cNvPr id="9179" name="Google Shape;9179;p30"/>
          <p:cNvSpPr txBox="1"/>
          <p:nvPr>
            <p:ph idx="6" type="subTitle"/>
          </p:nvPr>
        </p:nvSpPr>
        <p:spPr>
          <a:xfrm>
            <a:off x="6031075" y="2080388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Quickly adapt to meet demand</a:t>
            </a:r>
            <a:endParaRPr sz="1100"/>
          </a:p>
        </p:txBody>
      </p:sp>
      <p:grpSp>
        <p:nvGrpSpPr>
          <p:cNvPr id="9180" name="Google Shape;9180;p30"/>
          <p:cNvGrpSpPr/>
          <p:nvPr/>
        </p:nvGrpSpPr>
        <p:grpSpPr>
          <a:xfrm>
            <a:off x="4234849" y="1187700"/>
            <a:ext cx="543547" cy="490558"/>
            <a:chOff x="-4478975" y="3251700"/>
            <a:chExt cx="293825" cy="293800"/>
          </a:xfrm>
        </p:grpSpPr>
        <p:sp>
          <p:nvSpPr>
            <p:cNvPr id="9181" name="Google Shape;9181;p30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30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30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84" name="Google Shape;9184;p30"/>
          <p:cNvSpPr/>
          <p:nvPr/>
        </p:nvSpPr>
        <p:spPr>
          <a:xfrm>
            <a:off x="903050" y="3828925"/>
            <a:ext cx="8241000" cy="1045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5" name="Google Shape;9185;p30"/>
          <p:cNvSpPr/>
          <p:nvPr/>
        </p:nvSpPr>
        <p:spPr>
          <a:xfrm>
            <a:off x="1016450" y="2938688"/>
            <a:ext cx="8127600" cy="852600"/>
          </a:xfrm>
          <a:prstGeom prst="rect">
            <a:avLst/>
          </a:prstGeom>
          <a:solidFill>
            <a:srgbClr val="3F4D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86" name="Google Shape;9186;p30"/>
          <p:cNvSpPr txBox="1"/>
          <p:nvPr>
            <p:ph type="title"/>
          </p:nvPr>
        </p:nvSpPr>
        <p:spPr>
          <a:xfrm>
            <a:off x="1048175" y="3428502"/>
            <a:ext cx="32169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Serverless Solution</a:t>
            </a:r>
            <a:endParaRPr/>
          </a:p>
        </p:txBody>
      </p:sp>
      <p:sp>
        <p:nvSpPr>
          <p:cNvPr id="9187" name="Google Shape;9187;p30"/>
          <p:cNvSpPr txBox="1"/>
          <p:nvPr>
            <p:ph idx="1" type="subTitle"/>
          </p:nvPr>
        </p:nvSpPr>
        <p:spPr>
          <a:xfrm>
            <a:off x="1446150" y="4028256"/>
            <a:ext cx="25851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No infrastructure to patch or maintain</a:t>
            </a:r>
            <a:endParaRPr sz="1100"/>
          </a:p>
        </p:txBody>
      </p:sp>
      <p:sp>
        <p:nvSpPr>
          <p:cNvPr id="9188" name="Google Shape;9188;p30"/>
          <p:cNvSpPr txBox="1"/>
          <p:nvPr>
            <p:ph idx="3" type="title"/>
          </p:nvPr>
        </p:nvSpPr>
        <p:spPr>
          <a:xfrm>
            <a:off x="4086677" y="3433662"/>
            <a:ext cx="2210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Fault Tolerant</a:t>
            </a:r>
            <a:endParaRPr/>
          </a:p>
        </p:txBody>
      </p:sp>
      <p:sp>
        <p:nvSpPr>
          <p:cNvPr id="9189" name="Google Shape;9189;p30"/>
          <p:cNvSpPr txBox="1"/>
          <p:nvPr>
            <p:ph idx="4" type="subTitle"/>
          </p:nvPr>
        </p:nvSpPr>
        <p:spPr>
          <a:xfrm>
            <a:off x="4112625" y="4028256"/>
            <a:ext cx="21585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No downtime, highly-available</a:t>
            </a:r>
            <a:endParaRPr sz="1100"/>
          </a:p>
        </p:txBody>
      </p:sp>
      <p:sp>
        <p:nvSpPr>
          <p:cNvPr id="9190" name="Google Shape;9190;p30"/>
          <p:cNvSpPr txBox="1"/>
          <p:nvPr>
            <p:ph idx="5" type="title"/>
          </p:nvPr>
        </p:nvSpPr>
        <p:spPr>
          <a:xfrm>
            <a:off x="6203450" y="3691150"/>
            <a:ext cx="3025200" cy="4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Pay-as-you-go</a:t>
            </a:r>
            <a:endParaRPr/>
          </a:p>
        </p:txBody>
      </p:sp>
      <p:sp>
        <p:nvSpPr>
          <p:cNvPr id="9191" name="Google Shape;9191;p30"/>
          <p:cNvSpPr txBox="1"/>
          <p:nvPr>
            <p:ph idx="6" type="subTitle"/>
          </p:nvPr>
        </p:nvSpPr>
        <p:spPr>
          <a:xfrm>
            <a:off x="6777763" y="4005188"/>
            <a:ext cx="1962300" cy="54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Only pay for usage</a:t>
            </a:r>
            <a:endParaRPr sz="1100"/>
          </a:p>
        </p:txBody>
      </p:sp>
      <p:pic>
        <p:nvPicPr>
          <p:cNvPr id="9192" name="Google Shape;919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788681"/>
            <a:ext cx="1698600" cy="3548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93" name="Google Shape;9193;p30"/>
          <p:cNvGrpSpPr/>
          <p:nvPr/>
        </p:nvGrpSpPr>
        <p:grpSpPr>
          <a:xfrm>
            <a:off x="2401925" y="3080472"/>
            <a:ext cx="509400" cy="569100"/>
            <a:chOff x="2302475" y="3092734"/>
            <a:chExt cx="509400" cy="569100"/>
          </a:xfrm>
        </p:grpSpPr>
        <p:sp>
          <p:nvSpPr>
            <p:cNvPr id="9194" name="Google Shape;9194;p30"/>
            <p:cNvSpPr/>
            <p:nvPr/>
          </p:nvSpPr>
          <p:spPr>
            <a:xfrm>
              <a:off x="2302475" y="3480390"/>
              <a:ext cx="509400" cy="108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30"/>
            <p:cNvSpPr/>
            <p:nvPr/>
          </p:nvSpPr>
          <p:spPr>
            <a:xfrm>
              <a:off x="2302475" y="3321240"/>
              <a:ext cx="509400" cy="108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30"/>
            <p:cNvSpPr/>
            <p:nvPr/>
          </p:nvSpPr>
          <p:spPr>
            <a:xfrm>
              <a:off x="2302475" y="3162090"/>
              <a:ext cx="509400" cy="108300"/>
            </a:xfrm>
            <a:prstGeom prst="rect">
              <a:avLst/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30"/>
            <p:cNvSpPr/>
            <p:nvPr/>
          </p:nvSpPr>
          <p:spPr>
            <a:xfrm rot="-4477513">
              <a:off x="2174102" y="3334962"/>
              <a:ext cx="566888" cy="84645"/>
            </a:xfrm>
            <a:prstGeom prst="rect">
              <a:avLst/>
            </a:prstGeom>
            <a:solidFill>
              <a:srgbClr val="3F4D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198" name="Google Shape;919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7175" y="3078287"/>
            <a:ext cx="509400" cy="50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199" name="Google Shape;919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04225" y="3058850"/>
            <a:ext cx="509400" cy="50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0" name="Google Shape;920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40450" y="1161200"/>
            <a:ext cx="543550" cy="543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01" name="Google Shape;9201;p30"/>
          <p:cNvGrpSpPr/>
          <p:nvPr/>
        </p:nvGrpSpPr>
        <p:grpSpPr>
          <a:xfrm>
            <a:off x="1453872" y="1185848"/>
            <a:ext cx="536759" cy="494252"/>
            <a:chOff x="-34004625" y="3585850"/>
            <a:chExt cx="292225" cy="292025"/>
          </a:xfrm>
        </p:grpSpPr>
        <p:sp>
          <p:nvSpPr>
            <p:cNvPr id="9202" name="Google Shape;9202;p30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30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30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30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30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207" name="Google Shape;9207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13120" y="4815300"/>
            <a:ext cx="644349" cy="26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8" name="Google Shape;9208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506988" y="4753823"/>
            <a:ext cx="754270" cy="39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09" name="Google Shape;9209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607122" y="4816127"/>
            <a:ext cx="1180199" cy="289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13" name="Shape 9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4" name="Google Shape;9214;p31"/>
          <p:cNvSpPr/>
          <p:nvPr/>
        </p:nvSpPr>
        <p:spPr>
          <a:xfrm>
            <a:off x="-1950" y="4929775"/>
            <a:ext cx="9144000" cy="161100"/>
          </a:xfrm>
          <a:prstGeom prst="rect">
            <a:avLst/>
          </a:prstGeom>
          <a:solidFill>
            <a:srgbClr val="3F4D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5" name="Google Shape;9215;p31"/>
          <p:cNvSpPr/>
          <p:nvPr/>
        </p:nvSpPr>
        <p:spPr>
          <a:xfrm>
            <a:off x="0" y="1049892"/>
            <a:ext cx="9144000" cy="379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16" name="Google Shape;921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3335" y="1045685"/>
            <a:ext cx="644349" cy="26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7" name="Google Shape;921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97203" y="984208"/>
            <a:ext cx="754270" cy="39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8" name="Google Shape;921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7337" y="1046512"/>
            <a:ext cx="1180199" cy="289202"/>
          </a:xfrm>
          <a:prstGeom prst="rect">
            <a:avLst/>
          </a:prstGeom>
          <a:noFill/>
          <a:ln>
            <a:noFill/>
          </a:ln>
        </p:spPr>
      </p:pic>
      <p:sp>
        <p:nvSpPr>
          <p:cNvPr id="9219" name="Google Shape;9219;p31"/>
          <p:cNvSpPr/>
          <p:nvPr/>
        </p:nvSpPr>
        <p:spPr>
          <a:xfrm>
            <a:off x="0" y="238600"/>
            <a:ext cx="9144000" cy="161100"/>
          </a:xfrm>
          <a:prstGeom prst="rect">
            <a:avLst/>
          </a:prstGeom>
          <a:solidFill>
            <a:srgbClr val="3F4D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0" name="Google Shape;9220;p31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</a:t>
            </a:r>
            <a:endParaRPr/>
          </a:p>
        </p:txBody>
      </p:sp>
      <p:grpSp>
        <p:nvGrpSpPr>
          <p:cNvPr id="9221" name="Google Shape;9221;p31"/>
          <p:cNvGrpSpPr/>
          <p:nvPr/>
        </p:nvGrpSpPr>
        <p:grpSpPr>
          <a:xfrm>
            <a:off x="6062929" y="675728"/>
            <a:ext cx="1490178" cy="21378"/>
            <a:chOff x="2940000" y="3484425"/>
            <a:chExt cx="876575" cy="12575"/>
          </a:xfrm>
        </p:grpSpPr>
        <p:sp>
          <p:nvSpPr>
            <p:cNvPr id="9222" name="Google Shape;9222;p31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31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31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31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31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31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31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31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31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31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31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31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34" name="Google Shape;9234;p31"/>
          <p:cNvGrpSpPr/>
          <p:nvPr/>
        </p:nvGrpSpPr>
        <p:grpSpPr>
          <a:xfrm>
            <a:off x="1590904" y="675728"/>
            <a:ext cx="1490178" cy="21378"/>
            <a:chOff x="2940000" y="3484425"/>
            <a:chExt cx="876575" cy="12575"/>
          </a:xfrm>
        </p:grpSpPr>
        <p:sp>
          <p:nvSpPr>
            <p:cNvPr id="9235" name="Google Shape;9235;p31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31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31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31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31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31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31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31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31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31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31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31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47" name="Google Shape;9247;p31"/>
          <p:cNvSpPr/>
          <p:nvPr/>
        </p:nvSpPr>
        <p:spPr>
          <a:xfrm>
            <a:off x="1800" y="1434781"/>
            <a:ext cx="4434300" cy="3369000"/>
          </a:xfrm>
          <a:prstGeom prst="rect">
            <a:avLst/>
          </a:prstGeom>
          <a:solidFill>
            <a:srgbClr val="E5AC7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48" name="Google Shape;9248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36100" y="1612000"/>
            <a:ext cx="3965701" cy="2595126"/>
          </a:xfrm>
          <a:prstGeom prst="rect">
            <a:avLst/>
          </a:prstGeom>
          <a:noFill/>
          <a:ln>
            <a:noFill/>
          </a:ln>
        </p:spPr>
      </p:pic>
      <p:sp>
        <p:nvSpPr>
          <p:cNvPr id="9249" name="Google Shape;9249;p31"/>
          <p:cNvSpPr txBox="1"/>
          <p:nvPr>
            <p:ph idx="3" type="title"/>
          </p:nvPr>
        </p:nvSpPr>
        <p:spPr>
          <a:xfrm>
            <a:off x="1088912" y="4124150"/>
            <a:ext cx="23271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</a:t>
            </a:r>
            <a:endParaRPr/>
          </a:p>
        </p:txBody>
      </p:sp>
      <p:sp>
        <p:nvSpPr>
          <p:cNvPr id="9250" name="Google Shape;9250;p31"/>
          <p:cNvSpPr/>
          <p:nvPr/>
        </p:nvSpPr>
        <p:spPr>
          <a:xfrm>
            <a:off x="4707750" y="1434775"/>
            <a:ext cx="4434300" cy="3369000"/>
          </a:xfrm>
          <a:prstGeom prst="rect">
            <a:avLst/>
          </a:prstGeom>
          <a:solidFill>
            <a:srgbClr val="3F4D5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51" name="Google Shape;9251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60300" y="1612000"/>
            <a:ext cx="4129202" cy="2339650"/>
          </a:xfrm>
          <a:prstGeom prst="rect">
            <a:avLst/>
          </a:prstGeom>
          <a:noFill/>
          <a:ln>
            <a:noFill/>
          </a:ln>
        </p:spPr>
      </p:pic>
      <p:sp>
        <p:nvSpPr>
          <p:cNvPr id="9252" name="Google Shape;9252;p31"/>
          <p:cNvSpPr/>
          <p:nvPr/>
        </p:nvSpPr>
        <p:spPr>
          <a:xfrm>
            <a:off x="-1950" y="0"/>
            <a:ext cx="9144000" cy="5180400"/>
          </a:xfrm>
          <a:prstGeom prst="rect">
            <a:avLst/>
          </a:prstGeom>
          <a:solidFill>
            <a:srgbClr val="434343">
              <a:alpha val="74160"/>
            </a:srgbClr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3" name="Google Shape;9253;p31"/>
          <p:cNvSpPr txBox="1"/>
          <p:nvPr>
            <p:ph idx="3" type="title"/>
          </p:nvPr>
        </p:nvSpPr>
        <p:spPr>
          <a:xfrm>
            <a:off x="5644462" y="4081625"/>
            <a:ext cx="2327100" cy="63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</a:t>
            </a:r>
            <a:endParaRPr/>
          </a:p>
        </p:txBody>
      </p:sp>
      <p:pic>
        <p:nvPicPr>
          <p:cNvPr id="9254" name="Google Shape;9254;p3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50" y="1437317"/>
            <a:ext cx="9143996" cy="274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5" name="Google Shape;9255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25362" y="1049900"/>
            <a:ext cx="5493287" cy="359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256" name="Google Shape;9256;p3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22688" y="1119500"/>
            <a:ext cx="6098619" cy="3455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57" name="Google Shape;9257;p31"/>
          <p:cNvGrpSpPr/>
          <p:nvPr/>
        </p:nvGrpSpPr>
        <p:grpSpPr>
          <a:xfrm>
            <a:off x="-10924" y="9"/>
            <a:ext cx="9161960" cy="5186185"/>
            <a:chOff x="-10409" y="-10705"/>
            <a:chExt cx="9161960" cy="5186185"/>
          </a:xfrm>
        </p:grpSpPr>
        <p:sp>
          <p:nvSpPr>
            <p:cNvPr id="9258" name="Google Shape;9258;p31"/>
            <p:cNvSpPr/>
            <p:nvPr/>
          </p:nvSpPr>
          <p:spPr>
            <a:xfrm>
              <a:off x="-5225" y="-10700"/>
              <a:ext cx="9154800" cy="5182200"/>
            </a:xfrm>
            <a:prstGeom prst="rect">
              <a:avLst/>
            </a:prstGeom>
            <a:solidFill>
              <a:srgbClr val="3F4D5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31"/>
            <p:cNvSpPr txBox="1"/>
            <p:nvPr/>
          </p:nvSpPr>
          <p:spPr>
            <a:xfrm>
              <a:off x="5033488" y="2226594"/>
              <a:ext cx="3549000" cy="124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600">
                  <a:solidFill>
                    <a:srgbClr val="E5AC77"/>
                  </a:solidFill>
                  <a:latin typeface="Poppins Light"/>
                  <a:ea typeface="Poppins Light"/>
                  <a:cs typeface="Poppins Light"/>
                  <a:sym typeface="Poppins Light"/>
                </a:rPr>
                <a:t>Demo</a:t>
              </a:r>
              <a:endParaRPr sz="6600">
                <a:solidFill>
                  <a:srgbClr val="E5AC77"/>
                </a:solidFill>
                <a:latin typeface="Poppins Light"/>
                <a:ea typeface="Poppins Light"/>
                <a:cs typeface="Poppins Light"/>
                <a:sym typeface="Poppins Light"/>
              </a:endParaRPr>
            </a:p>
          </p:txBody>
        </p:sp>
        <p:pic>
          <p:nvPicPr>
            <p:cNvPr id="9260" name="Google Shape;9260;p31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 rot="5400000">
              <a:off x="5747470" y="-1750125"/>
              <a:ext cx="1664660" cy="5143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61" name="Google Shape;9261;p31"/>
            <p:cNvPicPr preferRelativeResize="0"/>
            <p:nvPr/>
          </p:nvPicPr>
          <p:blipFill>
            <a:blip r:embed="rId10">
              <a:alphaModFix/>
            </a:blip>
            <a:stretch>
              <a:fillRect/>
            </a:stretch>
          </p:blipFill>
          <p:spPr>
            <a:xfrm rot="10800000">
              <a:off x="8246294" y="2769494"/>
              <a:ext cx="905250" cy="1646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62" name="Google Shape;9262;p31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 rot="10800000">
              <a:off x="5602550" y="4247459"/>
              <a:ext cx="3549000" cy="92802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63" name="Google Shape;9263;p31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 rot="5400000">
              <a:off x="129966" y="3888726"/>
              <a:ext cx="1142575" cy="1423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64" name="Google Shape;9264;p31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128887" y="448188"/>
              <a:ext cx="4247125" cy="42471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265" name="Google Shape;9265;p31"/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>
              <a:off x="4019123" y="3998819"/>
              <a:ext cx="1737700" cy="1172681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92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92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9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3" presetSubtype="3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w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h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9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92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69" name="Shape 9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70" name="Google Shape;927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00" y="1652192"/>
            <a:ext cx="9143996" cy="2746951"/>
          </a:xfrm>
          <a:prstGeom prst="rect">
            <a:avLst/>
          </a:prstGeom>
          <a:noFill/>
          <a:ln>
            <a:noFill/>
          </a:ln>
        </p:spPr>
      </p:pic>
      <p:sp>
        <p:nvSpPr>
          <p:cNvPr id="9271" name="Google Shape;9271;p32"/>
          <p:cNvSpPr txBox="1"/>
          <p:nvPr>
            <p:ph idx="2" type="body"/>
          </p:nvPr>
        </p:nvSpPr>
        <p:spPr>
          <a:xfrm>
            <a:off x="5837000" y="2777850"/>
            <a:ext cx="3316200" cy="160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Pay less per form when scaling</a:t>
            </a:r>
            <a:endParaRPr/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"/>
              <a:t>Only pay for usage</a:t>
            </a:r>
            <a:endParaRPr/>
          </a:p>
        </p:txBody>
      </p:sp>
      <p:sp>
        <p:nvSpPr>
          <p:cNvPr id="9272" name="Google Shape;9272;p32"/>
          <p:cNvSpPr txBox="1"/>
          <p:nvPr>
            <p:ph type="title"/>
          </p:nvPr>
        </p:nvSpPr>
        <p:spPr>
          <a:xfrm>
            <a:off x="1698600" y="438450"/>
            <a:ext cx="574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Cost Analysis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73" name="Google Shape;9273;p32"/>
          <p:cNvGrpSpPr/>
          <p:nvPr/>
        </p:nvGrpSpPr>
        <p:grpSpPr>
          <a:xfrm>
            <a:off x="5719719" y="675728"/>
            <a:ext cx="1223788" cy="21378"/>
            <a:chOff x="3096700" y="3484425"/>
            <a:chExt cx="719875" cy="12575"/>
          </a:xfrm>
        </p:grpSpPr>
        <p:sp>
          <p:nvSpPr>
            <p:cNvPr id="9274" name="Google Shape;9274;p3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3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3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3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32"/>
            <p:cNvSpPr/>
            <p:nvPr/>
          </p:nvSpPr>
          <p:spPr>
            <a:xfrm>
              <a:off x="38018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32"/>
            <p:cNvSpPr/>
            <p:nvPr/>
          </p:nvSpPr>
          <p:spPr>
            <a:xfrm>
              <a:off x="372355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3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3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3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3" name="Google Shape;9283;p3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4" name="Google Shape;9284;p32"/>
          <p:cNvGrpSpPr/>
          <p:nvPr/>
        </p:nvGrpSpPr>
        <p:grpSpPr>
          <a:xfrm>
            <a:off x="2200504" y="675728"/>
            <a:ext cx="1223745" cy="21378"/>
            <a:chOff x="2940000" y="3484425"/>
            <a:chExt cx="719850" cy="12575"/>
          </a:xfrm>
        </p:grpSpPr>
        <p:sp>
          <p:nvSpPr>
            <p:cNvPr id="9285" name="Google Shape;9285;p32"/>
            <p:cNvSpPr/>
            <p:nvPr/>
          </p:nvSpPr>
          <p:spPr>
            <a:xfrm>
              <a:off x="356682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6" name="Google Shape;9286;p32"/>
            <p:cNvSpPr/>
            <p:nvPr/>
          </p:nvSpPr>
          <p:spPr>
            <a:xfrm>
              <a:off x="34884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7" name="Google Shape;9287;p32"/>
            <p:cNvSpPr/>
            <p:nvPr/>
          </p:nvSpPr>
          <p:spPr>
            <a:xfrm>
              <a:off x="34101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32"/>
            <p:cNvSpPr/>
            <p:nvPr/>
          </p:nvSpPr>
          <p:spPr>
            <a:xfrm>
              <a:off x="3331775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32"/>
            <p:cNvSpPr/>
            <p:nvPr/>
          </p:nvSpPr>
          <p:spPr>
            <a:xfrm>
              <a:off x="3645175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32"/>
            <p:cNvSpPr/>
            <p:nvPr/>
          </p:nvSpPr>
          <p:spPr>
            <a:xfrm>
              <a:off x="3253400" y="3484425"/>
              <a:ext cx="14675" cy="12575"/>
            </a:xfrm>
            <a:custGeom>
              <a:rect b="b" l="l" r="r" t="t"/>
              <a:pathLst>
                <a:path extrusionOk="0" h="503" w="587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32"/>
            <p:cNvSpPr/>
            <p:nvPr/>
          </p:nvSpPr>
          <p:spPr>
            <a:xfrm>
              <a:off x="317507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32"/>
            <p:cNvSpPr/>
            <p:nvPr/>
          </p:nvSpPr>
          <p:spPr>
            <a:xfrm>
              <a:off x="3096700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3" name="Google Shape;9293;p32"/>
            <p:cNvSpPr/>
            <p:nvPr/>
          </p:nvSpPr>
          <p:spPr>
            <a:xfrm>
              <a:off x="3018325" y="3484425"/>
              <a:ext cx="14700" cy="12575"/>
            </a:xfrm>
            <a:custGeom>
              <a:rect b="b" l="l" r="r" t="t"/>
              <a:pathLst>
                <a:path extrusionOk="0" h="503" w="588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4" name="Google Shape;9294;p32"/>
            <p:cNvSpPr/>
            <p:nvPr/>
          </p:nvSpPr>
          <p:spPr>
            <a:xfrm>
              <a:off x="2940000" y="3484425"/>
              <a:ext cx="14650" cy="12575"/>
            </a:xfrm>
            <a:custGeom>
              <a:rect b="b" l="l" r="r" t="t"/>
              <a:pathLst>
                <a:path extrusionOk="0" h="503" w="586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295" name="Google Shape;9295;p32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2000" y="1478225"/>
            <a:ext cx="5547726" cy="3507325"/>
          </a:xfrm>
          <a:prstGeom prst="rect">
            <a:avLst/>
          </a:prstGeom>
          <a:noFill/>
          <a:ln>
            <a:noFill/>
          </a:ln>
        </p:spPr>
      </p:pic>
      <p:sp>
        <p:nvSpPr>
          <p:cNvPr id="9296" name="Google Shape;9296;p32"/>
          <p:cNvSpPr txBox="1"/>
          <p:nvPr/>
        </p:nvSpPr>
        <p:spPr>
          <a:xfrm>
            <a:off x="5998877" y="2319610"/>
            <a:ext cx="26862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Per </a:t>
            </a:r>
            <a:r>
              <a:rPr lang="en" sz="2100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rPr>
              <a:t>Form Processed</a:t>
            </a:r>
            <a:endParaRPr sz="2100">
              <a:solidFill>
                <a:srgbClr val="434343"/>
              </a:solidFill>
              <a:latin typeface="Advent Pro Light"/>
              <a:ea typeface="Advent Pro Light"/>
              <a:cs typeface="Advent Pro Light"/>
              <a:sym typeface="Advent Pro Light"/>
            </a:endParaRPr>
          </a:p>
        </p:txBody>
      </p:sp>
      <p:sp>
        <p:nvSpPr>
          <p:cNvPr id="9297" name="Google Shape;9297;p32"/>
          <p:cNvSpPr txBox="1"/>
          <p:nvPr/>
        </p:nvSpPr>
        <p:spPr>
          <a:xfrm>
            <a:off x="5643525" y="1621810"/>
            <a:ext cx="3357300" cy="697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rgbClr val="3F4D53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&gt; $1.00</a:t>
            </a:r>
            <a:endParaRPr sz="4200">
              <a:solidFill>
                <a:srgbClr val="3F4D53"/>
              </a:solidFill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  <p:pic>
        <p:nvPicPr>
          <p:cNvPr id="9298" name="Google Shape;9298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63949" y="57214"/>
            <a:ext cx="1634650" cy="156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99" name="Google Shape;9299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94266" y="4836935"/>
            <a:ext cx="644349" cy="26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0" name="Google Shape;9300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88134" y="4775458"/>
            <a:ext cx="754270" cy="39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1" name="Google Shape;9301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588268" y="4837762"/>
            <a:ext cx="1180199" cy="289202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2" name="Google Shape;9302;p3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20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3" name="Google Shape;9303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03078" y="4806125"/>
            <a:ext cx="644349" cy="261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4" name="Google Shape;9304;p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896946" y="4744648"/>
            <a:ext cx="754270" cy="39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305" name="Google Shape;9305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997080" y="4806952"/>
            <a:ext cx="1180199" cy="289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400"/>
                                        <p:tgtEl>
                                          <p:spTgt spid="92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9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onstruction Project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5AC77"/>
      </a:accent1>
      <a:accent2>
        <a:srgbClr val="3F4D53"/>
      </a:accent2>
      <a:accent3>
        <a:srgbClr val="FFFFFF"/>
      </a:accent3>
      <a:accent4>
        <a:srgbClr val="F3F3F3"/>
      </a:accent4>
      <a:accent5>
        <a:srgbClr val="D69D68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